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6.xml" ContentType="application/vnd.openxmlformats-officedocument.presentationml.tags+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7.xml" ContentType="application/vnd.openxmlformats-officedocument.presentationml.tags+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8.xml" ContentType="application/vnd.openxmlformats-officedocument.presentationml.tags+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9.xml" ContentType="application/vnd.openxmlformats-officedocument.presentationml.tags+xml"/>
  <Override PartName="/ppt/notesSlides/notesSlide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ags/tag10.xml" ContentType="application/vnd.openxmlformats-officedocument.presentationml.tags+xml"/>
  <Override PartName="/ppt/tags/tag11.xml" ContentType="application/vnd.openxmlformats-officedocument.presentationml.tags+xml"/>
  <Override PartName="/ppt/notesSlides/notesSlide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tags/tag12.xml" ContentType="application/vnd.openxmlformats-officedocument.presentationml.tags+xml"/>
  <Override PartName="/ppt/notesSlides/notesSlide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tags/tag13.xml" ContentType="application/vnd.openxmlformats-officedocument.presentationml.tags+xml"/>
  <Override PartName="/ppt/notesSlides/notesSlide8.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tags/tag14.xml" ContentType="application/vnd.openxmlformats-officedocument.presentationml.tags+xml"/>
  <Override PartName="/ppt/notesSlides/notesSlide9.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tags/tag15.xml" ContentType="application/vnd.openxmlformats-officedocument.presentationml.tags+xml"/>
  <Override PartName="/ppt/notesSlides/notesSlide10.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tags/tag16.xml" ContentType="application/vnd.openxmlformats-officedocument.presentationml.tags+xml"/>
  <Override PartName="/ppt/tags/tag17.xml" ContentType="application/vnd.openxmlformats-officedocument.presentationml.tags+xml"/>
  <Override PartName="/ppt/notesSlides/notesSlide11.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tags/tag18.xml" ContentType="application/vnd.openxmlformats-officedocument.presentationml.tags+xml"/>
  <Override PartName="/ppt/tags/tag19.xml" ContentType="application/vnd.openxmlformats-officedocument.presentationml.tags+xml"/>
  <Override PartName="/ppt/notesSlides/notesSlide12.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tags/tag20.xml" ContentType="application/vnd.openxmlformats-officedocument.presentationml.tags+xml"/>
  <Override PartName="/ppt/tags/tag21.xml" ContentType="application/vnd.openxmlformats-officedocument.presentationml.tags+xml"/>
  <Override PartName="/ppt/notesSlides/notesSlide13.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tags/tag22.xml" ContentType="application/vnd.openxmlformats-officedocument.presentationml.tags+xml"/>
  <Override PartName="/ppt/notesSlides/notesSlide14.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tags/tag23.xml" ContentType="application/vnd.openxmlformats-officedocument.presentationml.tags+xml"/>
  <Override PartName="/ppt/notesSlides/notesSlide15.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tags/tag24.xml" ContentType="application/vnd.openxmlformats-officedocument.presentationml.tags+xml"/>
  <Override PartName="/ppt/notesSlides/notesSlide16.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tags/tag25.xml" ContentType="application/vnd.openxmlformats-officedocument.presentationml.tags+xml"/>
  <Override PartName="/ppt/notesSlides/notesSlide17.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tags/tag26.xml" ContentType="application/vnd.openxmlformats-officedocument.presentationml.tags+xml"/>
  <Override PartName="/ppt/notesSlides/notesSlide18.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tags/tag27.xml" ContentType="application/vnd.openxmlformats-officedocument.presentationml.tags+xml"/>
  <Override PartName="/ppt/notesSlides/notesSlide19.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tags/tag28.xml" ContentType="application/vnd.openxmlformats-officedocument.presentationml.tags+xml"/>
  <Override PartName="/ppt/notesSlides/notesSlide20.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tags/tag29.xml" ContentType="application/vnd.openxmlformats-officedocument.presentationml.tags+xml"/>
  <Override PartName="/ppt/notesSlides/notesSlide21.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tags/tag30.xml" ContentType="application/vnd.openxmlformats-officedocument.presentationml.tags+xml"/>
  <Override PartName="/ppt/notesSlides/notesSlide22.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tags/tag31.xml" ContentType="application/vnd.openxmlformats-officedocument.presentationml.tags+xml"/>
  <Override PartName="/ppt/notesSlides/notesSlide23.xml" ContentType="application/vnd.openxmlformats-officedocument.presentationml.notesSlide+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tags/tag32.xml" ContentType="application/vnd.openxmlformats-officedocument.presentationml.tags+xml"/>
  <Override PartName="/ppt/notesSlides/notesSlide24.xml" ContentType="application/vnd.openxmlformats-officedocument.presentationml.notesSlide+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tags/tag33.xml" ContentType="application/vnd.openxmlformats-officedocument.presentationml.tags+xml"/>
  <Override PartName="/ppt/notesSlides/notesSlide25.xml" ContentType="application/vnd.openxmlformats-officedocument.presentationml.notesSlide+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tags/tag34.xml" ContentType="application/vnd.openxmlformats-officedocument.presentationml.tags+xml"/>
  <Override PartName="/ppt/notesSlides/notesSlide26.xml" ContentType="application/vnd.openxmlformats-officedocument.presentationml.notesSlide+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tags/tag35.xml" ContentType="application/vnd.openxmlformats-officedocument.presentationml.tags+xml"/>
  <Override PartName="/ppt/notesSlides/notesSlide27.xml" ContentType="application/vnd.openxmlformats-officedocument.presentationml.notesSlide+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tags/tag36.xml" ContentType="application/vnd.openxmlformats-officedocument.presentationml.tags+xml"/>
  <Override PartName="/ppt/notesSlides/notesSlide28.xml" ContentType="application/vnd.openxmlformats-officedocument.presentationml.notesSlide+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tags/tag37.xml" ContentType="application/vnd.openxmlformats-officedocument.presentationml.tags+xml"/>
  <Override PartName="/ppt/notesSlides/notesSlide29.xml" ContentType="application/vnd.openxmlformats-officedocument.presentationml.notesSlide+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tags/tag38.xml" ContentType="application/vnd.openxmlformats-officedocument.presentationml.tags+xml"/>
  <Override PartName="/ppt/notesSlides/notesSlide30.xml" ContentType="application/vnd.openxmlformats-officedocument.presentationml.notesSlide+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tags/tag39.xml" ContentType="application/vnd.openxmlformats-officedocument.presentationml.tags+xml"/>
  <Override PartName="/ppt/notesSlides/notesSlide31.xml" ContentType="application/vnd.openxmlformats-officedocument.presentationml.notesSlide+xml"/>
  <Override PartName="/ppt/diagrams/data37.xml" ContentType="application/vnd.openxmlformats-officedocument.drawingml.diagramData+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7.xml" ContentType="application/vnd.ms-office.drawingml.diagramDrawing+xml"/>
  <Override PartName="/ppt/tags/tag40.xml" ContentType="application/vnd.openxmlformats-officedocument.presentationml.tags+xml"/>
  <Override PartName="/ppt/notesSlides/notesSlide32.xml" ContentType="application/vnd.openxmlformats-officedocument.presentationml.notesSlide+xml"/>
  <Override PartName="/ppt/diagrams/data38.xml" ContentType="application/vnd.openxmlformats-officedocument.drawingml.diagramData+xml"/>
  <Override PartName="/ppt/diagrams/layout38.xml" ContentType="application/vnd.openxmlformats-officedocument.drawingml.diagramLayout+xml"/>
  <Override PartName="/ppt/diagrams/quickStyle38.xml" ContentType="application/vnd.openxmlformats-officedocument.drawingml.diagramStyle+xml"/>
  <Override PartName="/ppt/diagrams/colors38.xml" ContentType="application/vnd.openxmlformats-officedocument.drawingml.diagramColors+xml"/>
  <Override PartName="/ppt/diagrams/drawing3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3" r:id="rId1"/>
  </p:sldMasterIdLst>
  <p:notesMasterIdLst>
    <p:notesMasterId r:id="rId34"/>
  </p:notesMasterIdLst>
  <p:sldIdLst>
    <p:sldId id="257" r:id="rId2"/>
    <p:sldId id="258" r:id="rId3"/>
    <p:sldId id="259" r:id="rId4"/>
    <p:sldId id="260" r:id="rId5"/>
    <p:sldId id="261" r:id="rId6"/>
    <p:sldId id="262" r:id="rId7"/>
    <p:sldId id="263" r:id="rId8"/>
    <p:sldId id="264" r:id="rId9"/>
    <p:sldId id="265" r:id="rId10"/>
    <p:sldId id="266" r:id="rId11"/>
    <p:sldId id="268" r:id="rId12"/>
    <p:sldId id="269" r:id="rId13"/>
    <p:sldId id="270" r:id="rId14"/>
    <p:sldId id="271" r:id="rId15"/>
    <p:sldId id="273" r:id="rId16"/>
    <p:sldId id="275" r:id="rId17"/>
    <p:sldId id="276" r:id="rId18"/>
    <p:sldId id="277" r:id="rId19"/>
    <p:sldId id="278" r:id="rId20"/>
    <p:sldId id="279" r:id="rId21"/>
    <p:sldId id="280" r:id="rId22"/>
    <p:sldId id="281" r:id="rId23"/>
    <p:sldId id="282" r:id="rId24"/>
    <p:sldId id="283" r:id="rId25"/>
    <p:sldId id="284" r:id="rId26"/>
    <p:sldId id="285" r:id="rId27"/>
    <p:sldId id="286" r:id="rId28"/>
    <p:sldId id="287" r:id="rId29"/>
    <p:sldId id="288" r:id="rId30"/>
    <p:sldId id="289" r:id="rId31"/>
    <p:sldId id="290" r:id="rId32"/>
    <p:sldId id="291"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showGuides="1">
      <p:cViewPr varScale="1">
        <p:scale>
          <a:sx n="105" d="100"/>
          <a:sy n="105" d="100"/>
        </p:scale>
        <p:origin x="810"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E030BBD-CC10-48B5-BE47-80E41777220A}"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CA18C304-790A-426F-BDC0-F1EA5BD4F17B}">
      <dgm:prSet phldrT="[Text]" custT="1">
        <dgm:style>
          <a:lnRef idx="1">
            <a:schemeClr val="accent3"/>
          </a:lnRef>
          <a:fillRef idx="3">
            <a:schemeClr val="accent3"/>
          </a:fillRef>
          <a:effectRef idx="2">
            <a:schemeClr val="accent3"/>
          </a:effectRef>
          <a:fontRef idx="minor">
            <a:schemeClr val="lt1"/>
          </a:fontRef>
        </dgm:style>
      </dgm:prSet>
      <dgm:spPr/>
      <dgm:t>
        <a:bodyPr/>
        <a:lstStyle/>
        <a:p>
          <a:r>
            <a:rPr lang="en-US" sz="2800" dirty="0"/>
            <a:t>Welcome</a:t>
          </a:r>
        </a:p>
      </dgm:t>
    </dgm:pt>
    <dgm:pt modelId="{A844453D-DC1C-4347-9A84-BED33F05FFB9}" type="parTrans" cxnId="{BFFF15DF-CB9D-4B38-81BE-73034A1C265E}">
      <dgm:prSet/>
      <dgm:spPr/>
      <dgm:t>
        <a:bodyPr/>
        <a:lstStyle/>
        <a:p>
          <a:endParaRPr lang="en-US"/>
        </a:p>
      </dgm:t>
    </dgm:pt>
    <dgm:pt modelId="{FF6A64C4-C5F5-4272-8AB9-08888C59FDEA}" type="sibTrans" cxnId="{BFFF15DF-CB9D-4B38-81BE-73034A1C265E}">
      <dgm:prSet/>
      <dgm:spPr/>
      <dgm:t>
        <a:bodyPr/>
        <a:lstStyle/>
        <a:p>
          <a:endParaRPr lang="en-US"/>
        </a:p>
      </dgm:t>
    </dgm:pt>
    <dgm:pt modelId="{4718474C-CCF3-4B29-A69B-BE6E44EB506B}" type="pres">
      <dgm:prSet presAssocID="{EE030BBD-CC10-48B5-BE47-80E41777220A}" presName="linear" presStyleCnt="0">
        <dgm:presLayoutVars>
          <dgm:animLvl val="lvl"/>
          <dgm:resizeHandles val="exact"/>
        </dgm:presLayoutVars>
      </dgm:prSet>
      <dgm:spPr/>
    </dgm:pt>
    <dgm:pt modelId="{BB70550F-8890-47CC-B5F1-2A73E13ED811}" type="pres">
      <dgm:prSet presAssocID="{CA18C304-790A-426F-BDC0-F1EA5BD4F17B}" presName="parentText" presStyleLbl="node1" presStyleIdx="0" presStyleCnt="1" custScaleX="96667" custScaleY="62623" custLinFactNeighborX="0" custLinFactNeighborY="-3080">
        <dgm:presLayoutVars>
          <dgm:chMax val="0"/>
          <dgm:bulletEnabled val="1"/>
        </dgm:presLayoutVars>
      </dgm:prSet>
      <dgm:spPr/>
    </dgm:pt>
  </dgm:ptLst>
  <dgm:cxnLst>
    <dgm:cxn modelId="{9B140D3D-D7B7-4348-8BD9-21CAFB5EF592}" type="presOf" srcId="{CA18C304-790A-426F-BDC0-F1EA5BD4F17B}" destId="{BB70550F-8890-47CC-B5F1-2A73E13ED811}" srcOrd="0" destOrd="0" presId="urn:microsoft.com/office/officeart/2005/8/layout/vList2"/>
    <dgm:cxn modelId="{412D7570-2CAF-49C9-8208-108EB915B1B7}" type="presOf" srcId="{EE030BBD-CC10-48B5-BE47-80E41777220A}" destId="{4718474C-CCF3-4B29-A69B-BE6E44EB506B}" srcOrd="0" destOrd="0" presId="urn:microsoft.com/office/officeart/2005/8/layout/vList2"/>
    <dgm:cxn modelId="{BFFF15DF-CB9D-4B38-81BE-73034A1C265E}" srcId="{EE030BBD-CC10-48B5-BE47-80E41777220A}" destId="{CA18C304-790A-426F-BDC0-F1EA5BD4F17B}" srcOrd="0" destOrd="0" parTransId="{A844453D-DC1C-4347-9A84-BED33F05FFB9}" sibTransId="{FF6A64C4-C5F5-4272-8AB9-08888C59FDEA}"/>
    <dgm:cxn modelId="{E5FD7806-5A8A-4396-BC33-661798C16184}" type="presParOf" srcId="{4718474C-CCF3-4B29-A69B-BE6E44EB506B}" destId="{BB70550F-8890-47CC-B5F1-2A73E13ED811}" srcOrd="0" destOrd="0" presId="urn:microsoft.com/office/officeart/2005/8/layout/vList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E030BBD-CC10-48B5-BE47-80E41777220A}"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CA18C304-790A-426F-BDC0-F1EA5BD4F17B}">
      <dgm:prSet phldrT="[Text]" custT="1">
        <dgm:style>
          <a:lnRef idx="1">
            <a:schemeClr val="accent2"/>
          </a:lnRef>
          <a:fillRef idx="3">
            <a:schemeClr val="accent2"/>
          </a:fillRef>
          <a:effectRef idx="2">
            <a:schemeClr val="accent2"/>
          </a:effectRef>
          <a:fontRef idx="minor">
            <a:schemeClr val="lt1"/>
          </a:fontRef>
        </dgm:style>
      </dgm:prSet>
      <dgm:spPr/>
      <dgm:t>
        <a:bodyPr/>
        <a:lstStyle/>
        <a:p>
          <a:r>
            <a:rPr lang="en-US" sz="2800" dirty="0"/>
            <a:t>Purpose of Lions Clubs</a:t>
          </a:r>
        </a:p>
      </dgm:t>
    </dgm:pt>
    <dgm:pt modelId="{A844453D-DC1C-4347-9A84-BED33F05FFB9}" type="parTrans" cxnId="{BFFF15DF-CB9D-4B38-81BE-73034A1C265E}">
      <dgm:prSet/>
      <dgm:spPr/>
      <dgm:t>
        <a:bodyPr/>
        <a:lstStyle/>
        <a:p>
          <a:endParaRPr lang="en-US"/>
        </a:p>
      </dgm:t>
    </dgm:pt>
    <dgm:pt modelId="{FF6A64C4-C5F5-4272-8AB9-08888C59FDEA}" type="sibTrans" cxnId="{BFFF15DF-CB9D-4B38-81BE-73034A1C265E}">
      <dgm:prSet/>
      <dgm:spPr/>
      <dgm:t>
        <a:bodyPr/>
        <a:lstStyle/>
        <a:p>
          <a:endParaRPr lang="en-US"/>
        </a:p>
      </dgm:t>
    </dgm:pt>
    <dgm:pt modelId="{4718474C-CCF3-4B29-A69B-BE6E44EB506B}" type="pres">
      <dgm:prSet presAssocID="{EE030BBD-CC10-48B5-BE47-80E41777220A}" presName="linear" presStyleCnt="0">
        <dgm:presLayoutVars>
          <dgm:animLvl val="lvl"/>
          <dgm:resizeHandles val="exact"/>
        </dgm:presLayoutVars>
      </dgm:prSet>
      <dgm:spPr/>
    </dgm:pt>
    <dgm:pt modelId="{BB70550F-8890-47CC-B5F1-2A73E13ED811}" type="pres">
      <dgm:prSet presAssocID="{CA18C304-790A-426F-BDC0-F1EA5BD4F17B}" presName="parentText" presStyleLbl="node1" presStyleIdx="0" presStyleCnt="1" custScaleX="96667" custScaleY="62623" custLinFactNeighborX="0" custLinFactNeighborY="-3080">
        <dgm:presLayoutVars>
          <dgm:chMax val="0"/>
          <dgm:bulletEnabled val="1"/>
        </dgm:presLayoutVars>
      </dgm:prSet>
      <dgm:spPr/>
    </dgm:pt>
  </dgm:ptLst>
  <dgm:cxnLst>
    <dgm:cxn modelId="{3C877F15-9C37-4168-85C4-F736F750089C}" type="presOf" srcId="{EE030BBD-CC10-48B5-BE47-80E41777220A}" destId="{4718474C-CCF3-4B29-A69B-BE6E44EB506B}" srcOrd="0" destOrd="0" presId="urn:microsoft.com/office/officeart/2005/8/layout/vList2"/>
    <dgm:cxn modelId="{9753FEA2-77F6-411D-A9A5-432EC2626DC8}" type="presOf" srcId="{CA18C304-790A-426F-BDC0-F1EA5BD4F17B}" destId="{BB70550F-8890-47CC-B5F1-2A73E13ED811}" srcOrd="0" destOrd="0" presId="urn:microsoft.com/office/officeart/2005/8/layout/vList2"/>
    <dgm:cxn modelId="{BFFF15DF-CB9D-4B38-81BE-73034A1C265E}" srcId="{EE030BBD-CC10-48B5-BE47-80E41777220A}" destId="{CA18C304-790A-426F-BDC0-F1EA5BD4F17B}" srcOrd="0" destOrd="0" parTransId="{A844453D-DC1C-4347-9A84-BED33F05FFB9}" sibTransId="{FF6A64C4-C5F5-4272-8AB9-08888C59FDEA}"/>
    <dgm:cxn modelId="{7FF76313-254D-4E84-AEA0-4634E98F4212}" type="presParOf" srcId="{4718474C-CCF3-4B29-A69B-BE6E44EB506B}" destId="{BB70550F-8890-47CC-B5F1-2A73E13ED811}"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EE030BBD-CC10-48B5-BE47-80E41777220A}"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CA18C304-790A-426F-BDC0-F1EA5BD4F17B}">
      <dgm:prSet phldrT="[Text]" custT="1">
        <dgm:style>
          <a:lnRef idx="1">
            <a:schemeClr val="accent5"/>
          </a:lnRef>
          <a:fillRef idx="3">
            <a:schemeClr val="accent5"/>
          </a:fillRef>
          <a:effectRef idx="2">
            <a:schemeClr val="accent5"/>
          </a:effectRef>
          <a:fontRef idx="minor">
            <a:schemeClr val="lt1"/>
          </a:fontRef>
        </dgm:style>
      </dgm:prSet>
      <dgm:spPr/>
      <dgm:t>
        <a:bodyPr/>
        <a:lstStyle/>
        <a:p>
          <a:r>
            <a:rPr lang="en-US" sz="2800" dirty="0"/>
            <a:t>Section 2 - Your Club Leadership Team</a:t>
          </a:r>
        </a:p>
      </dgm:t>
    </dgm:pt>
    <dgm:pt modelId="{A844453D-DC1C-4347-9A84-BED33F05FFB9}" type="parTrans" cxnId="{BFFF15DF-CB9D-4B38-81BE-73034A1C265E}">
      <dgm:prSet/>
      <dgm:spPr/>
      <dgm:t>
        <a:bodyPr/>
        <a:lstStyle/>
        <a:p>
          <a:endParaRPr lang="en-US"/>
        </a:p>
      </dgm:t>
    </dgm:pt>
    <dgm:pt modelId="{FF6A64C4-C5F5-4272-8AB9-08888C59FDEA}" type="sibTrans" cxnId="{BFFF15DF-CB9D-4B38-81BE-73034A1C265E}">
      <dgm:prSet/>
      <dgm:spPr/>
      <dgm:t>
        <a:bodyPr/>
        <a:lstStyle/>
        <a:p>
          <a:endParaRPr lang="en-US"/>
        </a:p>
      </dgm:t>
    </dgm:pt>
    <dgm:pt modelId="{4718474C-CCF3-4B29-A69B-BE6E44EB506B}" type="pres">
      <dgm:prSet presAssocID="{EE030BBD-CC10-48B5-BE47-80E41777220A}" presName="linear" presStyleCnt="0">
        <dgm:presLayoutVars>
          <dgm:animLvl val="lvl"/>
          <dgm:resizeHandles val="exact"/>
        </dgm:presLayoutVars>
      </dgm:prSet>
      <dgm:spPr/>
    </dgm:pt>
    <dgm:pt modelId="{BB70550F-8890-47CC-B5F1-2A73E13ED811}" type="pres">
      <dgm:prSet presAssocID="{CA18C304-790A-426F-BDC0-F1EA5BD4F17B}" presName="parentText" presStyleLbl="node1" presStyleIdx="0" presStyleCnt="1" custScaleX="96667" custScaleY="62623" custLinFactNeighborX="0" custLinFactNeighborY="-3080">
        <dgm:presLayoutVars>
          <dgm:chMax val="0"/>
          <dgm:bulletEnabled val="1"/>
        </dgm:presLayoutVars>
      </dgm:prSet>
      <dgm:spPr/>
    </dgm:pt>
  </dgm:ptLst>
  <dgm:cxnLst>
    <dgm:cxn modelId="{908A9DB0-EE0D-4378-8EAD-D9F97447281F}" type="presOf" srcId="{EE030BBD-CC10-48B5-BE47-80E41777220A}" destId="{4718474C-CCF3-4B29-A69B-BE6E44EB506B}" srcOrd="0" destOrd="0" presId="urn:microsoft.com/office/officeart/2005/8/layout/vList2"/>
    <dgm:cxn modelId="{BFFF15DF-CB9D-4B38-81BE-73034A1C265E}" srcId="{EE030BBD-CC10-48B5-BE47-80E41777220A}" destId="{CA18C304-790A-426F-BDC0-F1EA5BD4F17B}" srcOrd="0" destOrd="0" parTransId="{A844453D-DC1C-4347-9A84-BED33F05FFB9}" sibTransId="{FF6A64C4-C5F5-4272-8AB9-08888C59FDEA}"/>
    <dgm:cxn modelId="{585229F3-57D2-4BF8-A644-AEE5218A60D1}" type="presOf" srcId="{CA18C304-790A-426F-BDC0-F1EA5BD4F17B}" destId="{BB70550F-8890-47CC-B5F1-2A73E13ED811}" srcOrd="0" destOrd="0" presId="urn:microsoft.com/office/officeart/2005/8/layout/vList2"/>
    <dgm:cxn modelId="{45FB99E6-1CD4-4EF2-AEEC-DF23475F8E68}" type="presParOf" srcId="{4718474C-CCF3-4B29-A69B-BE6E44EB506B}" destId="{BB70550F-8890-47CC-B5F1-2A73E13ED811}" srcOrd="0"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EE030BBD-CC10-48B5-BE47-80E41777220A}"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CA18C304-790A-426F-BDC0-F1EA5BD4F17B}">
      <dgm:prSet phldrT="[Text]" custT="1">
        <dgm:style>
          <a:lnRef idx="1">
            <a:schemeClr val="accent5"/>
          </a:lnRef>
          <a:fillRef idx="3">
            <a:schemeClr val="accent5"/>
          </a:fillRef>
          <a:effectRef idx="2">
            <a:schemeClr val="accent5"/>
          </a:effectRef>
          <a:fontRef idx="minor">
            <a:schemeClr val="lt1"/>
          </a:fontRef>
        </dgm:style>
      </dgm:prSet>
      <dgm:spPr/>
      <dgm:t>
        <a:bodyPr/>
        <a:lstStyle/>
        <a:p>
          <a:r>
            <a:rPr lang="en-US" sz="2800" dirty="0"/>
            <a:t>Your Club Leadership Team</a:t>
          </a:r>
        </a:p>
      </dgm:t>
    </dgm:pt>
    <dgm:pt modelId="{A844453D-DC1C-4347-9A84-BED33F05FFB9}" type="parTrans" cxnId="{BFFF15DF-CB9D-4B38-81BE-73034A1C265E}">
      <dgm:prSet/>
      <dgm:spPr/>
      <dgm:t>
        <a:bodyPr/>
        <a:lstStyle/>
        <a:p>
          <a:endParaRPr lang="en-US"/>
        </a:p>
      </dgm:t>
    </dgm:pt>
    <dgm:pt modelId="{FF6A64C4-C5F5-4272-8AB9-08888C59FDEA}" type="sibTrans" cxnId="{BFFF15DF-CB9D-4B38-81BE-73034A1C265E}">
      <dgm:prSet/>
      <dgm:spPr/>
      <dgm:t>
        <a:bodyPr/>
        <a:lstStyle/>
        <a:p>
          <a:endParaRPr lang="en-US"/>
        </a:p>
      </dgm:t>
    </dgm:pt>
    <dgm:pt modelId="{4718474C-CCF3-4B29-A69B-BE6E44EB506B}" type="pres">
      <dgm:prSet presAssocID="{EE030BBD-CC10-48B5-BE47-80E41777220A}" presName="linear" presStyleCnt="0">
        <dgm:presLayoutVars>
          <dgm:animLvl val="lvl"/>
          <dgm:resizeHandles val="exact"/>
        </dgm:presLayoutVars>
      </dgm:prSet>
      <dgm:spPr/>
    </dgm:pt>
    <dgm:pt modelId="{BB70550F-8890-47CC-B5F1-2A73E13ED811}" type="pres">
      <dgm:prSet presAssocID="{CA18C304-790A-426F-BDC0-F1EA5BD4F17B}" presName="parentText" presStyleLbl="node1" presStyleIdx="0" presStyleCnt="1" custScaleX="96667" custScaleY="62623" custLinFactNeighborX="0" custLinFactNeighborY="-3080">
        <dgm:presLayoutVars>
          <dgm:chMax val="0"/>
          <dgm:bulletEnabled val="1"/>
        </dgm:presLayoutVars>
      </dgm:prSet>
      <dgm:spPr/>
    </dgm:pt>
  </dgm:ptLst>
  <dgm:cxnLst>
    <dgm:cxn modelId="{1DE10D69-6701-41FF-BF7D-737BCC44AC7E}" type="presOf" srcId="{CA18C304-790A-426F-BDC0-F1EA5BD4F17B}" destId="{BB70550F-8890-47CC-B5F1-2A73E13ED811}" srcOrd="0" destOrd="0" presId="urn:microsoft.com/office/officeart/2005/8/layout/vList2"/>
    <dgm:cxn modelId="{FE655283-745A-4874-A1A0-76A6720EA7E6}" type="presOf" srcId="{EE030BBD-CC10-48B5-BE47-80E41777220A}" destId="{4718474C-CCF3-4B29-A69B-BE6E44EB506B}" srcOrd="0" destOrd="0" presId="urn:microsoft.com/office/officeart/2005/8/layout/vList2"/>
    <dgm:cxn modelId="{BFFF15DF-CB9D-4B38-81BE-73034A1C265E}" srcId="{EE030BBD-CC10-48B5-BE47-80E41777220A}" destId="{CA18C304-790A-426F-BDC0-F1EA5BD4F17B}" srcOrd="0" destOrd="0" parTransId="{A844453D-DC1C-4347-9A84-BED33F05FFB9}" sibTransId="{FF6A64C4-C5F5-4272-8AB9-08888C59FDEA}"/>
    <dgm:cxn modelId="{71AA3C98-4973-4154-B671-D2AFD1C6092B}" type="presParOf" srcId="{4718474C-CCF3-4B29-A69B-BE6E44EB506B}" destId="{BB70550F-8890-47CC-B5F1-2A73E13ED811}" srcOrd="0"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EE030BBD-CC10-48B5-BE47-80E41777220A}"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CA18C304-790A-426F-BDC0-F1EA5BD4F17B}">
      <dgm:prSet phldrT="[Text]" custT="1">
        <dgm:style>
          <a:lnRef idx="1">
            <a:schemeClr val="accent5"/>
          </a:lnRef>
          <a:fillRef idx="3">
            <a:schemeClr val="accent5"/>
          </a:fillRef>
          <a:effectRef idx="2">
            <a:schemeClr val="accent5"/>
          </a:effectRef>
          <a:fontRef idx="minor">
            <a:schemeClr val="lt1"/>
          </a:fontRef>
        </dgm:style>
      </dgm:prSet>
      <dgm:spPr/>
      <dgm:t>
        <a:bodyPr/>
        <a:lstStyle/>
        <a:p>
          <a:r>
            <a:rPr lang="en-US" sz="2800" dirty="0"/>
            <a:t>Your Club Leadership Team</a:t>
          </a:r>
        </a:p>
      </dgm:t>
    </dgm:pt>
    <dgm:pt modelId="{A844453D-DC1C-4347-9A84-BED33F05FFB9}" type="parTrans" cxnId="{BFFF15DF-CB9D-4B38-81BE-73034A1C265E}">
      <dgm:prSet/>
      <dgm:spPr/>
      <dgm:t>
        <a:bodyPr/>
        <a:lstStyle/>
        <a:p>
          <a:endParaRPr lang="en-US"/>
        </a:p>
      </dgm:t>
    </dgm:pt>
    <dgm:pt modelId="{FF6A64C4-C5F5-4272-8AB9-08888C59FDEA}" type="sibTrans" cxnId="{BFFF15DF-CB9D-4B38-81BE-73034A1C265E}">
      <dgm:prSet/>
      <dgm:spPr/>
      <dgm:t>
        <a:bodyPr/>
        <a:lstStyle/>
        <a:p>
          <a:endParaRPr lang="en-US"/>
        </a:p>
      </dgm:t>
    </dgm:pt>
    <dgm:pt modelId="{4718474C-CCF3-4B29-A69B-BE6E44EB506B}" type="pres">
      <dgm:prSet presAssocID="{EE030BBD-CC10-48B5-BE47-80E41777220A}" presName="linear" presStyleCnt="0">
        <dgm:presLayoutVars>
          <dgm:animLvl val="lvl"/>
          <dgm:resizeHandles val="exact"/>
        </dgm:presLayoutVars>
      </dgm:prSet>
      <dgm:spPr/>
    </dgm:pt>
    <dgm:pt modelId="{BB70550F-8890-47CC-B5F1-2A73E13ED811}" type="pres">
      <dgm:prSet presAssocID="{CA18C304-790A-426F-BDC0-F1EA5BD4F17B}" presName="parentText" presStyleLbl="node1" presStyleIdx="0" presStyleCnt="1" custScaleX="96667" custScaleY="62623" custLinFactNeighborX="0" custLinFactNeighborY="-3080">
        <dgm:presLayoutVars>
          <dgm:chMax val="0"/>
          <dgm:bulletEnabled val="1"/>
        </dgm:presLayoutVars>
      </dgm:prSet>
      <dgm:spPr/>
    </dgm:pt>
  </dgm:ptLst>
  <dgm:cxnLst>
    <dgm:cxn modelId="{F2CDB412-91F6-4D2D-96F2-BECE68FC014C}" type="presOf" srcId="{EE030BBD-CC10-48B5-BE47-80E41777220A}" destId="{4718474C-CCF3-4B29-A69B-BE6E44EB506B}" srcOrd="0" destOrd="0" presId="urn:microsoft.com/office/officeart/2005/8/layout/vList2"/>
    <dgm:cxn modelId="{542B02AF-F0CE-45BC-B63D-3240E782EF6F}" type="presOf" srcId="{CA18C304-790A-426F-BDC0-F1EA5BD4F17B}" destId="{BB70550F-8890-47CC-B5F1-2A73E13ED811}" srcOrd="0" destOrd="0" presId="urn:microsoft.com/office/officeart/2005/8/layout/vList2"/>
    <dgm:cxn modelId="{BFFF15DF-CB9D-4B38-81BE-73034A1C265E}" srcId="{EE030BBD-CC10-48B5-BE47-80E41777220A}" destId="{CA18C304-790A-426F-BDC0-F1EA5BD4F17B}" srcOrd="0" destOrd="0" parTransId="{A844453D-DC1C-4347-9A84-BED33F05FFB9}" sibTransId="{FF6A64C4-C5F5-4272-8AB9-08888C59FDEA}"/>
    <dgm:cxn modelId="{9A7939D8-6645-42F2-B4BB-DE9ADC0D8A0D}" type="presParOf" srcId="{4718474C-CCF3-4B29-A69B-BE6E44EB506B}" destId="{BB70550F-8890-47CC-B5F1-2A73E13ED811}" srcOrd="0"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EE030BBD-CC10-48B5-BE47-80E41777220A}"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CA18C304-790A-426F-BDC0-F1EA5BD4F17B}">
      <dgm:prSet phldrT="[Text]" custT="1">
        <dgm:style>
          <a:lnRef idx="1">
            <a:schemeClr val="accent5"/>
          </a:lnRef>
          <a:fillRef idx="3">
            <a:schemeClr val="accent5"/>
          </a:fillRef>
          <a:effectRef idx="2">
            <a:schemeClr val="accent5"/>
          </a:effectRef>
          <a:fontRef idx="minor">
            <a:schemeClr val="lt1"/>
          </a:fontRef>
        </dgm:style>
      </dgm:prSet>
      <dgm:spPr/>
      <dgm:t>
        <a:bodyPr/>
        <a:lstStyle/>
        <a:p>
          <a:r>
            <a:rPr lang="en-US" sz="2800" dirty="0"/>
            <a:t>Developing Leadership Skills</a:t>
          </a:r>
        </a:p>
      </dgm:t>
    </dgm:pt>
    <dgm:pt modelId="{A844453D-DC1C-4347-9A84-BED33F05FFB9}" type="parTrans" cxnId="{BFFF15DF-CB9D-4B38-81BE-73034A1C265E}">
      <dgm:prSet/>
      <dgm:spPr/>
      <dgm:t>
        <a:bodyPr/>
        <a:lstStyle/>
        <a:p>
          <a:endParaRPr lang="en-US"/>
        </a:p>
      </dgm:t>
    </dgm:pt>
    <dgm:pt modelId="{FF6A64C4-C5F5-4272-8AB9-08888C59FDEA}" type="sibTrans" cxnId="{BFFF15DF-CB9D-4B38-81BE-73034A1C265E}">
      <dgm:prSet/>
      <dgm:spPr/>
      <dgm:t>
        <a:bodyPr/>
        <a:lstStyle/>
        <a:p>
          <a:endParaRPr lang="en-US"/>
        </a:p>
      </dgm:t>
    </dgm:pt>
    <dgm:pt modelId="{4718474C-CCF3-4B29-A69B-BE6E44EB506B}" type="pres">
      <dgm:prSet presAssocID="{EE030BBD-CC10-48B5-BE47-80E41777220A}" presName="linear" presStyleCnt="0">
        <dgm:presLayoutVars>
          <dgm:animLvl val="lvl"/>
          <dgm:resizeHandles val="exact"/>
        </dgm:presLayoutVars>
      </dgm:prSet>
      <dgm:spPr/>
    </dgm:pt>
    <dgm:pt modelId="{BB70550F-8890-47CC-B5F1-2A73E13ED811}" type="pres">
      <dgm:prSet presAssocID="{CA18C304-790A-426F-BDC0-F1EA5BD4F17B}" presName="parentText" presStyleLbl="node1" presStyleIdx="0" presStyleCnt="1" custScaleX="96667" custScaleY="62623" custLinFactNeighborX="0" custLinFactNeighborY="-3080">
        <dgm:presLayoutVars>
          <dgm:chMax val="0"/>
          <dgm:bulletEnabled val="1"/>
        </dgm:presLayoutVars>
      </dgm:prSet>
      <dgm:spPr/>
    </dgm:pt>
  </dgm:ptLst>
  <dgm:cxnLst>
    <dgm:cxn modelId="{30C98B49-80D9-4BD9-90F5-B835BAEB59F9}" type="presOf" srcId="{CA18C304-790A-426F-BDC0-F1EA5BD4F17B}" destId="{BB70550F-8890-47CC-B5F1-2A73E13ED811}" srcOrd="0" destOrd="0" presId="urn:microsoft.com/office/officeart/2005/8/layout/vList2"/>
    <dgm:cxn modelId="{72B9A3D8-38C0-498A-839C-38BEE17A8F96}" type="presOf" srcId="{EE030BBD-CC10-48B5-BE47-80E41777220A}" destId="{4718474C-CCF3-4B29-A69B-BE6E44EB506B}" srcOrd="0" destOrd="0" presId="urn:microsoft.com/office/officeart/2005/8/layout/vList2"/>
    <dgm:cxn modelId="{BFFF15DF-CB9D-4B38-81BE-73034A1C265E}" srcId="{EE030BBD-CC10-48B5-BE47-80E41777220A}" destId="{CA18C304-790A-426F-BDC0-F1EA5BD4F17B}" srcOrd="0" destOrd="0" parTransId="{A844453D-DC1C-4347-9A84-BED33F05FFB9}" sibTransId="{FF6A64C4-C5F5-4272-8AB9-08888C59FDEA}"/>
    <dgm:cxn modelId="{B5CA1D6F-024C-43AF-B910-A85C3FA3A690}" type="presParOf" srcId="{4718474C-CCF3-4B29-A69B-BE6E44EB506B}" destId="{BB70550F-8890-47CC-B5F1-2A73E13ED811}"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EE030BBD-CC10-48B5-BE47-80E41777220A}"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CA18C304-790A-426F-BDC0-F1EA5BD4F17B}">
      <dgm:prSet phldrT="[Text]" custT="1">
        <dgm:style>
          <a:lnRef idx="1">
            <a:schemeClr val="accent6"/>
          </a:lnRef>
          <a:fillRef idx="3">
            <a:schemeClr val="accent6"/>
          </a:fillRef>
          <a:effectRef idx="2">
            <a:schemeClr val="accent6"/>
          </a:effectRef>
          <a:fontRef idx="minor">
            <a:schemeClr val="lt1"/>
          </a:fontRef>
        </dgm:style>
      </dgm:prSet>
      <dgm:spPr>
        <a:ln/>
      </dgm:spPr>
      <dgm:t>
        <a:bodyPr/>
        <a:lstStyle/>
        <a:p>
          <a:r>
            <a:rPr lang="en-US" sz="2800" dirty="0"/>
            <a:t>Section 3 - Responsibilities of the Club President</a:t>
          </a:r>
        </a:p>
      </dgm:t>
    </dgm:pt>
    <dgm:pt modelId="{A844453D-DC1C-4347-9A84-BED33F05FFB9}" type="parTrans" cxnId="{BFFF15DF-CB9D-4B38-81BE-73034A1C265E}">
      <dgm:prSet/>
      <dgm:spPr/>
      <dgm:t>
        <a:bodyPr/>
        <a:lstStyle/>
        <a:p>
          <a:endParaRPr lang="en-US"/>
        </a:p>
      </dgm:t>
    </dgm:pt>
    <dgm:pt modelId="{FF6A64C4-C5F5-4272-8AB9-08888C59FDEA}" type="sibTrans" cxnId="{BFFF15DF-CB9D-4B38-81BE-73034A1C265E}">
      <dgm:prSet/>
      <dgm:spPr/>
      <dgm:t>
        <a:bodyPr/>
        <a:lstStyle/>
        <a:p>
          <a:endParaRPr lang="en-US"/>
        </a:p>
      </dgm:t>
    </dgm:pt>
    <dgm:pt modelId="{4718474C-CCF3-4B29-A69B-BE6E44EB506B}" type="pres">
      <dgm:prSet presAssocID="{EE030BBD-CC10-48B5-BE47-80E41777220A}" presName="linear" presStyleCnt="0">
        <dgm:presLayoutVars>
          <dgm:animLvl val="lvl"/>
          <dgm:resizeHandles val="exact"/>
        </dgm:presLayoutVars>
      </dgm:prSet>
      <dgm:spPr/>
    </dgm:pt>
    <dgm:pt modelId="{BB70550F-8890-47CC-B5F1-2A73E13ED811}" type="pres">
      <dgm:prSet presAssocID="{CA18C304-790A-426F-BDC0-F1EA5BD4F17B}" presName="parentText" presStyleLbl="node1" presStyleIdx="0" presStyleCnt="1" custScaleX="96667" custScaleY="62623" custLinFactNeighborX="0" custLinFactNeighborY="-3080">
        <dgm:presLayoutVars>
          <dgm:chMax val="0"/>
          <dgm:bulletEnabled val="1"/>
        </dgm:presLayoutVars>
      </dgm:prSet>
      <dgm:spPr/>
    </dgm:pt>
  </dgm:ptLst>
  <dgm:cxnLst>
    <dgm:cxn modelId="{512F0F60-C89C-4897-9B30-5350ADD4996D}" type="presOf" srcId="{EE030BBD-CC10-48B5-BE47-80E41777220A}" destId="{4718474C-CCF3-4B29-A69B-BE6E44EB506B}" srcOrd="0" destOrd="0" presId="urn:microsoft.com/office/officeart/2005/8/layout/vList2"/>
    <dgm:cxn modelId="{190F3976-2BF3-4F88-A00A-9B9CBBE7C158}" type="presOf" srcId="{CA18C304-790A-426F-BDC0-F1EA5BD4F17B}" destId="{BB70550F-8890-47CC-B5F1-2A73E13ED811}" srcOrd="0" destOrd="0" presId="urn:microsoft.com/office/officeart/2005/8/layout/vList2"/>
    <dgm:cxn modelId="{BFFF15DF-CB9D-4B38-81BE-73034A1C265E}" srcId="{EE030BBD-CC10-48B5-BE47-80E41777220A}" destId="{CA18C304-790A-426F-BDC0-F1EA5BD4F17B}" srcOrd="0" destOrd="0" parTransId="{A844453D-DC1C-4347-9A84-BED33F05FFB9}" sibTransId="{FF6A64C4-C5F5-4272-8AB9-08888C59FDEA}"/>
    <dgm:cxn modelId="{F0F6AB2C-6A72-41EB-AFB7-E7A47EC56B33}" type="presParOf" srcId="{4718474C-CCF3-4B29-A69B-BE6E44EB506B}" destId="{BB70550F-8890-47CC-B5F1-2A73E13ED811}"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EE030BBD-CC10-48B5-BE47-80E41777220A}"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CA18C304-790A-426F-BDC0-F1EA5BD4F17B}">
      <dgm:prSet phldrT="[Text]" custT="1">
        <dgm:style>
          <a:lnRef idx="1">
            <a:schemeClr val="accent6"/>
          </a:lnRef>
          <a:fillRef idx="3">
            <a:schemeClr val="accent6"/>
          </a:fillRef>
          <a:effectRef idx="2">
            <a:schemeClr val="accent6"/>
          </a:effectRef>
          <a:fontRef idx="minor">
            <a:schemeClr val="lt1"/>
          </a:fontRef>
        </dgm:style>
      </dgm:prSet>
      <dgm:spPr>
        <a:ln/>
      </dgm:spPr>
      <dgm:t>
        <a:bodyPr/>
        <a:lstStyle/>
        <a:p>
          <a:r>
            <a:rPr lang="en-US" sz="2800" dirty="0"/>
            <a:t>Responsibilities of the Club President</a:t>
          </a:r>
        </a:p>
      </dgm:t>
    </dgm:pt>
    <dgm:pt modelId="{A844453D-DC1C-4347-9A84-BED33F05FFB9}" type="parTrans" cxnId="{BFFF15DF-CB9D-4B38-81BE-73034A1C265E}">
      <dgm:prSet/>
      <dgm:spPr/>
      <dgm:t>
        <a:bodyPr/>
        <a:lstStyle/>
        <a:p>
          <a:endParaRPr lang="en-US"/>
        </a:p>
      </dgm:t>
    </dgm:pt>
    <dgm:pt modelId="{FF6A64C4-C5F5-4272-8AB9-08888C59FDEA}" type="sibTrans" cxnId="{BFFF15DF-CB9D-4B38-81BE-73034A1C265E}">
      <dgm:prSet/>
      <dgm:spPr/>
      <dgm:t>
        <a:bodyPr/>
        <a:lstStyle/>
        <a:p>
          <a:endParaRPr lang="en-US"/>
        </a:p>
      </dgm:t>
    </dgm:pt>
    <dgm:pt modelId="{4718474C-CCF3-4B29-A69B-BE6E44EB506B}" type="pres">
      <dgm:prSet presAssocID="{EE030BBD-CC10-48B5-BE47-80E41777220A}" presName="linear" presStyleCnt="0">
        <dgm:presLayoutVars>
          <dgm:animLvl val="lvl"/>
          <dgm:resizeHandles val="exact"/>
        </dgm:presLayoutVars>
      </dgm:prSet>
      <dgm:spPr/>
    </dgm:pt>
    <dgm:pt modelId="{BB70550F-8890-47CC-B5F1-2A73E13ED811}" type="pres">
      <dgm:prSet presAssocID="{CA18C304-790A-426F-BDC0-F1EA5BD4F17B}" presName="parentText" presStyleLbl="node1" presStyleIdx="0" presStyleCnt="1" custScaleX="96667" custScaleY="62623" custLinFactNeighborX="0" custLinFactNeighborY="-3080">
        <dgm:presLayoutVars>
          <dgm:chMax val="0"/>
          <dgm:bulletEnabled val="1"/>
        </dgm:presLayoutVars>
      </dgm:prSet>
      <dgm:spPr/>
    </dgm:pt>
  </dgm:ptLst>
  <dgm:cxnLst>
    <dgm:cxn modelId="{F7F6A2A1-D42E-4D9C-AAEC-02E3EC3FF7A1}" type="presOf" srcId="{CA18C304-790A-426F-BDC0-F1EA5BD4F17B}" destId="{BB70550F-8890-47CC-B5F1-2A73E13ED811}" srcOrd="0" destOrd="0" presId="urn:microsoft.com/office/officeart/2005/8/layout/vList2"/>
    <dgm:cxn modelId="{CB43BCDA-B8BF-4905-B92A-9198133D8901}" type="presOf" srcId="{EE030BBD-CC10-48B5-BE47-80E41777220A}" destId="{4718474C-CCF3-4B29-A69B-BE6E44EB506B}" srcOrd="0" destOrd="0" presId="urn:microsoft.com/office/officeart/2005/8/layout/vList2"/>
    <dgm:cxn modelId="{BFFF15DF-CB9D-4B38-81BE-73034A1C265E}" srcId="{EE030BBD-CC10-48B5-BE47-80E41777220A}" destId="{CA18C304-790A-426F-BDC0-F1EA5BD4F17B}" srcOrd="0" destOrd="0" parTransId="{A844453D-DC1C-4347-9A84-BED33F05FFB9}" sibTransId="{FF6A64C4-C5F5-4272-8AB9-08888C59FDEA}"/>
    <dgm:cxn modelId="{C271D5F5-0097-454A-ABC0-9129E80E13E6}" type="presParOf" srcId="{4718474C-CCF3-4B29-A69B-BE6E44EB506B}" destId="{BB70550F-8890-47CC-B5F1-2A73E13ED811}"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EE030BBD-CC10-48B5-BE47-80E41777220A}"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CA18C304-790A-426F-BDC0-F1EA5BD4F17B}">
      <dgm:prSet phldrT="[Text]" custT="1">
        <dgm:style>
          <a:lnRef idx="1">
            <a:schemeClr val="accent6"/>
          </a:lnRef>
          <a:fillRef idx="3">
            <a:schemeClr val="accent6"/>
          </a:fillRef>
          <a:effectRef idx="2">
            <a:schemeClr val="accent6"/>
          </a:effectRef>
          <a:fontRef idx="minor">
            <a:schemeClr val="lt1"/>
          </a:fontRef>
        </dgm:style>
      </dgm:prSet>
      <dgm:spPr>
        <a:ln/>
      </dgm:spPr>
      <dgm:t>
        <a:bodyPr/>
        <a:lstStyle/>
        <a:p>
          <a:r>
            <a:rPr lang="en-US" sz="2800" dirty="0"/>
            <a:t>Responsibilities of the Club President</a:t>
          </a:r>
        </a:p>
      </dgm:t>
    </dgm:pt>
    <dgm:pt modelId="{A844453D-DC1C-4347-9A84-BED33F05FFB9}" type="parTrans" cxnId="{BFFF15DF-CB9D-4B38-81BE-73034A1C265E}">
      <dgm:prSet/>
      <dgm:spPr/>
      <dgm:t>
        <a:bodyPr/>
        <a:lstStyle/>
        <a:p>
          <a:endParaRPr lang="en-US"/>
        </a:p>
      </dgm:t>
    </dgm:pt>
    <dgm:pt modelId="{FF6A64C4-C5F5-4272-8AB9-08888C59FDEA}" type="sibTrans" cxnId="{BFFF15DF-CB9D-4B38-81BE-73034A1C265E}">
      <dgm:prSet/>
      <dgm:spPr/>
      <dgm:t>
        <a:bodyPr/>
        <a:lstStyle/>
        <a:p>
          <a:endParaRPr lang="en-US"/>
        </a:p>
      </dgm:t>
    </dgm:pt>
    <dgm:pt modelId="{4718474C-CCF3-4B29-A69B-BE6E44EB506B}" type="pres">
      <dgm:prSet presAssocID="{EE030BBD-CC10-48B5-BE47-80E41777220A}" presName="linear" presStyleCnt="0">
        <dgm:presLayoutVars>
          <dgm:animLvl val="lvl"/>
          <dgm:resizeHandles val="exact"/>
        </dgm:presLayoutVars>
      </dgm:prSet>
      <dgm:spPr/>
    </dgm:pt>
    <dgm:pt modelId="{BB70550F-8890-47CC-B5F1-2A73E13ED811}" type="pres">
      <dgm:prSet presAssocID="{CA18C304-790A-426F-BDC0-F1EA5BD4F17B}" presName="parentText" presStyleLbl="node1" presStyleIdx="0" presStyleCnt="1" custScaleX="96667" custScaleY="62623" custLinFactNeighborX="0" custLinFactNeighborY="-3080">
        <dgm:presLayoutVars>
          <dgm:chMax val="0"/>
          <dgm:bulletEnabled val="1"/>
        </dgm:presLayoutVars>
      </dgm:prSet>
      <dgm:spPr/>
    </dgm:pt>
  </dgm:ptLst>
  <dgm:cxnLst>
    <dgm:cxn modelId="{0A888E1E-5739-4384-AB1A-67C9AEAA3B7F}" type="presOf" srcId="{CA18C304-790A-426F-BDC0-F1EA5BD4F17B}" destId="{BB70550F-8890-47CC-B5F1-2A73E13ED811}" srcOrd="0" destOrd="0" presId="urn:microsoft.com/office/officeart/2005/8/layout/vList2"/>
    <dgm:cxn modelId="{FCEA5C64-C19C-4C6E-A4BB-CFB78B3F250A}" type="presOf" srcId="{EE030BBD-CC10-48B5-BE47-80E41777220A}" destId="{4718474C-CCF3-4B29-A69B-BE6E44EB506B}" srcOrd="0" destOrd="0" presId="urn:microsoft.com/office/officeart/2005/8/layout/vList2"/>
    <dgm:cxn modelId="{BFFF15DF-CB9D-4B38-81BE-73034A1C265E}" srcId="{EE030BBD-CC10-48B5-BE47-80E41777220A}" destId="{CA18C304-790A-426F-BDC0-F1EA5BD4F17B}" srcOrd="0" destOrd="0" parTransId="{A844453D-DC1C-4347-9A84-BED33F05FFB9}" sibTransId="{FF6A64C4-C5F5-4272-8AB9-08888C59FDEA}"/>
    <dgm:cxn modelId="{38EAD13F-D91A-4BE1-9DC5-45A6A17EBA6D}" type="presParOf" srcId="{4718474C-CCF3-4B29-A69B-BE6E44EB506B}" destId="{BB70550F-8890-47CC-B5F1-2A73E13ED811}"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EE030BBD-CC10-48B5-BE47-80E41777220A}"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CA18C304-790A-426F-BDC0-F1EA5BD4F17B}">
      <dgm:prSet phldrT="[Text]" custT="1">
        <dgm:style>
          <a:lnRef idx="1">
            <a:schemeClr val="accent6"/>
          </a:lnRef>
          <a:fillRef idx="3">
            <a:schemeClr val="accent6"/>
          </a:fillRef>
          <a:effectRef idx="2">
            <a:schemeClr val="accent6"/>
          </a:effectRef>
          <a:fontRef idx="minor">
            <a:schemeClr val="lt1"/>
          </a:fontRef>
        </dgm:style>
      </dgm:prSet>
      <dgm:spPr>
        <a:ln/>
      </dgm:spPr>
      <dgm:t>
        <a:bodyPr/>
        <a:lstStyle/>
        <a:p>
          <a:r>
            <a:rPr lang="en-US" sz="2800" dirty="0"/>
            <a:t>Responsibilities of the Club President</a:t>
          </a:r>
        </a:p>
      </dgm:t>
    </dgm:pt>
    <dgm:pt modelId="{A844453D-DC1C-4347-9A84-BED33F05FFB9}" type="parTrans" cxnId="{BFFF15DF-CB9D-4B38-81BE-73034A1C265E}">
      <dgm:prSet/>
      <dgm:spPr/>
      <dgm:t>
        <a:bodyPr/>
        <a:lstStyle/>
        <a:p>
          <a:endParaRPr lang="en-US"/>
        </a:p>
      </dgm:t>
    </dgm:pt>
    <dgm:pt modelId="{FF6A64C4-C5F5-4272-8AB9-08888C59FDEA}" type="sibTrans" cxnId="{BFFF15DF-CB9D-4B38-81BE-73034A1C265E}">
      <dgm:prSet/>
      <dgm:spPr/>
      <dgm:t>
        <a:bodyPr/>
        <a:lstStyle/>
        <a:p>
          <a:endParaRPr lang="en-US"/>
        </a:p>
      </dgm:t>
    </dgm:pt>
    <dgm:pt modelId="{4718474C-CCF3-4B29-A69B-BE6E44EB506B}" type="pres">
      <dgm:prSet presAssocID="{EE030BBD-CC10-48B5-BE47-80E41777220A}" presName="linear" presStyleCnt="0">
        <dgm:presLayoutVars>
          <dgm:animLvl val="lvl"/>
          <dgm:resizeHandles val="exact"/>
        </dgm:presLayoutVars>
      </dgm:prSet>
      <dgm:spPr/>
    </dgm:pt>
    <dgm:pt modelId="{BB70550F-8890-47CC-B5F1-2A73E13ED811}" type="pres">
      <dgm:prSet presAssocID="{CA18C304-790A-426F-BDC0-F1EA5BD4F17B}" presName="parentText" presStyleLbl="node1" presStyleIdx="0" presStyleCnt="1" custScaleX="96667" custScaleY="62623" custLinFactNeighborX="0" custLinFactNeighborY="-3080">
        <dgm:presLayoutVars>
          <dgm:chMax val="0"/>
          <dgm:bulletEnabled val="1"/>
        </dgm:presLayoutVars>
      </dgm:prSet>
      <dgm:spPr/>
    </dgm:pt>
  </dgm:ptLst>
  <dgm:cxnLst>
    <dgm:cxn modelId="{56696D11-D3FD-40CF-9A26-820414260C90}" type="presOf" srcId="{CA18C304-790A-426F-BDC0-F1EA5BD4F17B}" destId="{BB70550F-8890-47CC-B5F1-2A73E13ED811}" srcOrd="0" destOrd="0" presId="urn:microsoft.com/office/officeart/2005/8/layout/vList2"/>
    <dgm:cxn modelId="{8B642735-E915-4342-AEC9-1EC4C1C3DD38}" type="presOf" srcId="{EE030BBD-CC10-48B5-BE47-80E41777220A}" destId="{4718474C-CCF3-4B29-A69B-BE6E44EB506B}" srcOrd="0" destOrd="0" presId="urn:microsoft.com/office/officeart/2005/8/layout/vList2"/>
    <dgm:cxn modelId="{BFFF15DF-CB9D-4B38-81BE-73034A1C265E}" srcId="{EE030BBD-CC10-48B5-BE47-80E41777220A}" destId="{CA18C304-790A-426F-BDC0-F1EA5BD4F17B}" srcOrd="0" destOrd="0" parTransId="{A844453D-DC1C-4347-9A84-BED33F05FFB9}" sibTransId="{FF6A64C4-C5F5-4272-8AB9-08888C59FDEA}"/>
    <dgm:cxn modelId="{8C90AEE4-FB28-473E-9329-52ADF63DA5C5}" type="presParOf" srcId="{4718474C-CCF3-4B29-A69B-BE6E44EB506B}" destId="{BB70550F-8890-47CC-B5F1-2A73E13ED811}"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EE030BBD-CC10-48B5-BE47-80E41777220A}"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CA18C304-790A-426F-BDC0-F1EA5BD4F17B}">
      <dgm:prSet phldrT="[Text]" custT="1">
        <dgm:style>
          <a:lnRef idx="1">
            <a:schemeClr val="accent6"/>
          </a:lnRef>
          <a:fillRef idx="3">
            <a:schemeClr val="accent6"/>
          </a:fillRef>
          <a:effectRef idx="2">
            <a:schemeClr val="accent6"/>
          </a:effectRef>
          <a:fontRef idx="minor">
            <a:schemeClr val="lt1"/>
          </a:fontRef>
        </dgm:style>
      </dgm:prSet>
      <dgm:spPr>
        <a:ln/>
      </dgm:spPr>
      <dgm:t>
        <a:bodyPr/>
        <a:lstStyle/>
        <a:p>
          <a:r>
            <a:rPr lang="en-US" sz="2800" dirty="0"/>
            <a:t>Responsibilities of the Club President</a:t>
          </a:r>
        </a:p>
      </dgm:t>
    </dgm:pt>
    <dgm:pt modelId="{A844453D-DC1C-4347-9A84-BED33F05FFB9}" type="parTrans" cxnId="{BFFF15DF-CB9D-4B38-81BE-73034A1C265E}">
      <dgm:prSet/>
      <dgm:spPr/>
      <dgm:t>
        <a:bodyPr/>
        <a:lstStyle/>
        <a:p>
          <a:endParaRPr lang="en-US"/>
        </a:p>
      </dgm:t>
    </dgm:pt>
    <dgm:pt modelId="{FF6A64C4-C5F5-4272-8AB9-08888C59FDEA}" type="sibTrans" cxnId="{BFFF15DF-CB9D-4B38-81BE-73034A1C265E}">
      <dgm:prSet/>
      <dgm:spPr/>
      <dgm:t>
        <a:bodyPr/>
        <a:lstStyle/>
        <a:p>
          <a:endParaRPr lang="en-US"/>
        </a:p>
      </dgm:t>
    </dgm:pt>
    <dgm:pt modelId="{4718474C-CCF3-4B29-A69B-BE6E44EB506B}" type="pres">
      <dgm:prSet presAssocID="{EE030BBD-CC10-48B5-BE47-80E41777220A}" presName="linear" presStyleCnt="0">
        <dgm:presLayoutVars>
          <dgm:animLvl val="lvl"/>
          <dgm:resizeHandles val="exact"/>
        </dgm:presLayoutVars>
      </dgm:prSet>
      <dgm:spPr/>
    </dgm:pt>
    <dgm:pt modelId="{BB70550F-8890-47CC-B5F1-2A73E13ED811}" type="pres">
      <dgm:prSet presAssocID="{CA18C304-790A-426F-BDC0-F1EA5BD4F17B}" presName="parentText" presStyleLbl="node1" presStyleIdx="0" presStyleCnt="1" custScaleX="96667" custScaleY="62623" custLinFactNeighborX="0" custLinFactNeighborY="-3080">
        <dgm:presLayoutVars>
          <dgm:chMax val="0"/>
          <dgm:bulletEnabled val="1"/>
        </dgm:presLayoutVars>
      </dgm:prSet>
      <dgm:spPr/>
    </dgm:pt>
  </dgm:ptLst>
  <dgm:cxnLst>
    <dgm:cxn modelId="{CAF0CFAC-9C3C-4C48-83D5-2D93F8083FE7}" type="presOf" srcId="{CA18C304-790A-426F-BDC0-F1EA5BD4F17B}" destId="{BB70550F-8890-47CC-B5F1-2A73E13ED811}" srcOrd="0" destOrd="0" presId="urn:microsoft.com/office/officeart/2005/8/layout/vList2"/>
    <dgm:cxn modelId="{3E5733D3-CD73-441E-ADEB-EEAB31D89D05}" type="presOf" srcId="{EE030BBD-CC10-48B5-BE47-80E41777220A}" destId="{4718474C-CCF3-4B29-A69B-BE6E44EB506B}" srcOrd="0" destOrd="0" presId="urn:microsoft.com/office/officeart/2005/8/layout/vList2"/>
    <dgm:cxn modelId="{BFFF15DF-CB9D-4B38-81BE-73034A1C265E}" srcId="{EE030BBD-CC10-48B5-BE47-80E41777220A}" destId="{CA18C304-790A-426F-BDC0-F1EA5BD4F17B}" srcOrd="0" destOrd="0" parTransId="{A844453D-DC1C-4347-9A84-BED33F05FFB9}" sibTransId="{FF6A64C4-C5F5-4272-8AB9-08888C59FDEA}"/>
    <dgm:cxn modelId="{EA204C5E-7E04-4FFD-A88F-D8DD01E858FF}" type="presParOf" srcId="{4718474C-CCF3-4B29-A69B-BE6E44EB506B}" destId="{BB70550F-8890-47CC-B5F1-2A73E13ED811}"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E030BBD-CC10-48B5-BE47-80E41777220A}"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CA18C304-790A-426F-BDC0-F1EA5BD4F17B}">
      <dgm:prSet phldrT="[Text]" custT="1">
        <dgm:style>
          <a:lnRef idx="1">
            <a:schemeClr val="accent3"/>
          </a:lnRef>
          <a:fillRef idx="3">
            <a:schemeClr val="accent3"/>
          </a:fillRef>
          <a:effectRef idx="2">
            <a:schemeClr val="accent3"/>
          </a:effectRef>
          <a:fontRef idx="minor">
            <a:schemeClr val="lt1"/>
          </a:fontRef>
        </dgm:style>
      </dgm:prSet>
      <dgm:spPr/>
      <dgm:t>
        <a:bodyPr/>
        <a:lstStyle/>
        <a:p>
          <a:r>
            <a:rPr lang="en-US" sz="2800" dirty="0"/>
            <a:t>Objectives </a:t>
          </a:r>
        </a:p>
      </dgm:t>
    </dgm:pt>
    <dgm:pt modelId="{A844453D-DC1C-4347-9A84-BED33F05FFB9}" type="parTrans" cxnId="{BFFF15DF-CB9D-4B38-81BE-73034A1C265E}">
      <dgm:prSet/>
      <dgm:spPr/>
      <dgm:t>
        <a:bodyPr/>
        <a:lstStyle/>
        <a:p>
          <a:endParaRPr lang="en-US"/>
        </a:p>
      </dgm:t>
    </dgm:pt>
    <dgm:pt modelId="{FF6A64C4-C5F5-4272-8AB9-08888C59FDEA}" type="sibTrans" cxnId="{BFFF15DF-CB9D-4B38-81BE-73034A1C265E}">
      <dgm:prSet/>
      <dgm:spPr/>
      <dgm:t>
        <a:bodyPr/>
        <a:lstStyle/>
        <a:p>
          <a:endParaRPr lang="en-US"/>
        </a:p>
      </dgm:t>
    </dgm:pt>
    <dgm:pt modelId="{4718474C-CCF3-4B29-A69B-BE6E44EB506B}" type="pres">
      <dgm:prSet presAssocID="{EE030BBD-CC10-48B5-BE47-80E41777220A}" presName="linear" presStyleCnt="0">
        <dgm:presLayoutVars>
          <dgm:animLvl val="lvl"/>
          <dgm:resizeHandles val="exact"/>
        </dgm:presLayoutVars>
      </dgm:prSet>
      <dgm:spPr/>
    </dgm:pt>
    <dgm:pt modelId="{BB70550F-8890-47CC-B5F1-2A73E13ED811}" type="pres">
      <dgm:prSet presAssocID="{CA18C304-790A-426F-BDC0-F1EA5BD4F17B}" presName="parentText" presStyleLbl="node1" presStyleIdx="0" presStyleCnt="1" custScaleX="96667" custScaleY="62623" custLinFactNeighborX="0" custLinFactNeighborY="-3080">
        <dgm:presLayoutVars>
          <dgm:chMax val="0"/>
          <dgm:bulletEnabled val="1"/>
        </dgm:presLayoutVars>
      </dgm:prSet>
      <dgm:spPr/>
    </dgm:pt>
  </dgm:ptLst>
  <dgm:cxnLst>
    <dgm:cxn modelId="{78CABC9F-3F50-40D3-8D68-48E352E615D2}" type="presOf" srcId="{EE030BBD-CC10-48B5-BE47-80E41777220A}" destId="{4718474C-CCF3-4B29-A69B-BE6E44EB506B}" srcOrd="0" destOrd="0" presId="urn:microsoft.com/office/officeart/2005/8/layout/vList2"/>
    <dgm:cxn modelId="{6D53FFDD-44DA-49F0-A7A1-9A1ADBF381BC}" type="presOf" srcId="{CA18C304-790A-426F-BDC0-F1EA5BD4F17B}" destId="{BB70550F-8890-47CC-B5F1-2A73E13ED811}" srcOrd="0" destOrd="0" presId="urn:microsoft.com/office/officeart/2005/8/layout/vList2"/>
    <dgm:cxn modelId="{BFFF15DF-CB9D-4B38-81BE-73034A1C265E}" srcId="{EE030BBD-CC10-48B5-BE47-80E41777220A}" destId="{CA18C304-790A-426F-BDC0-F1EA5BD4F17B}" srcOrd="0" destOrd="0" parTransId="{A844453D-DC1C-4347-9A84-BED33F05FFB9}" sibTransId="{FF6A64C4-C5F5-4272-8AB9-08888C59FDEA}"/>
    <dgm:cxn modelId="{CF1B162E-D213-4A02-9212-E0B64E72DEA2}" type="presParOf" srcId="{4718474C-CCF3-4B29-A69B-BE6E44EB506B}" destId="{BB70550F-8890-47CC-B5F1-2A73E13ED811}"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EE030BBD-CC10-48B5-BE47-80E41777220A}"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CA18C304-790A-426F-BDC0-F1EA5BD4F17B}">
      <dgm:prSet phldrT="[Text]" custT="1">
        <dgm:style>
          <a:lnRef idx="1">
            <a:schemeClr val="accent6"/>
          </a:lnRef>
          <a:fillRef idx="3">
            <a:schemeClr val="accent6"/>
          </a:fillRef>
          <a:effectRef idx="2">
            <a:schemeClr val="accent6"/>
          </a:effectRef>
          <a:fontRef idx="minor">
            <a:schemeClr val="lt1"/>
          </a:fontRef>
        </dgm:style>
      </dgm:prSet>
      <dgm:spPr>
        <a:ln/>
      </dgm:spPr>
      <dgm:t>
        <a:bodyPr/>
        <a:lstStyle/>
        <a:p>
          <a:r>
            <a:rPr lang="en-US" sz="2800" dirty="0"/>
            <a:t>Responsibilities of the Club President</a:t>
          </a:r>
        </a:p>
      </dgm:t>
    </dgm:pt>
    <dgm:pt modelId="{A844453D-DC1C-4347-9A84-BED33F05FFB9}" type="parTrans" cxnId="{BFFF15DF-CB9D-4B38-81BE-73034A1C265E}">
      <dgm:prSet/>
      <dgm:spPr/>
      <dgm:t>
        <a:bodyPr/>
        <a:lstStyle/>
        <a:p>
          <a:endParaRPr lang="en-US"/>
        </a:p>
      </dgm:t>
    </dgm:pt>
    <dgm:pt modelId="{FF6A64C4-C5F5-4272-8AB9-08888C59FDEA}" type="sibTrans" cxnId="{BFFF15DF-CB9D-4B38-81BE-73034A1C265E}">
      <dgm:prSet/>
      <dgm:spPr/>
      <dgm:t>
        <a:bodyPr/>
        <a:lstStyle/>
        <a:p>
          <a:endParaRPr lang="en-US"/>
        </a:p>
      </dgm:t>
    </dgm:pt>
    <dgm:pt modelId="{4718474C-CCF3-4B29-A69B-BE6E44EB506B}" type="pres">
      <dgm:prSet presAssocID="{EE030BBD-CC10-48B5-BE47-80E41777220A}" presName="linear" presStyleCnt="0">
        <dgm:presLayoutVars>
          <dgm:animLvl val="lvl"/>
          <dgm:resizeHandles val="exact"/>
        </dgm:presLayoutVars>
      </dgm:prSet>
      <dgm:spPr/>
    </dgm:pt>
    <dgm:pt modelId="{BB70550F-8890-47CC-B5F1-2A73E13ED811}" type="pres">
      <dgm:prSet presAssocID="{CA18C304-790A-426F-BDC0-F1EA5BD4F17B}" presName="parentText" presStyleLbl="node1" presStyleIdx="0" presStyleCnt="1" custScaleX="96667" custScaleY="62623" custLinFactNeighborX="0" custLinFactNeighborY="-3080">
        <dgm:presLayoutVars>
          <dgm:chMax val="0"/>
          <dgm:bulletEnabled val="1"/>
        </dgm:presLayoutVars>
      </dgm:prSet>
      <dgm:spPr/>
    </dgm:pt>
  </dgm:ptLst>
  <dgm:cxnLst>
    <dgm:cxn modelId="{DDF8A00F-C203-44C2-B08E-8688B91697A7}" type="presOf" srcId="{CA18C304-790A-426F-BDC0-F1EA5BD4F17B}" destId="{BB70550F-8890-47CC-B5F1-2A73E13ED811}" srcOrd="0" destOrd="0" presId="urn:microsoft.com/office/officeart/2005/8/layout/vList2"/>
    <dgm:cxn modelId="{262203A8-374F-403B-92DC-A35E7FECCF3E}" type="presOf" srcId="{EE030BBD-CC10-48B5-BE47-80E41777220A}" destId="{4718474C-CCF3-4B29-A69B-BE6E44EB506B}" srcOrd="0" destOrd="0" presId="urn:microsoft.com/office/officeart/2005/8/layout/vList2"/>
    <dgm:cxn modelId="{BFFF15DF-CB9D-4B38-81BE-73034A1C265E}" srcId="{EE030BBD-CC10-48B5-BE47-80E41777220A}" destId="{CA18C304-790A-426F-BDC0-F1EA5BD4F17B}" srcOrd="0" destOrd="0" parTransId="{A844453D-DC1C-4347-9A84-BED33F05FFB9}" sibTransId="{FF6A64C4-C5F5-4272-8AB9-08888C59FDEA}"/>
    <dgm:cxn modelId="{31D6A9F9-662D-4833-B613-4DA479674181}" type="presParOf" srcId="{4718474C-CCF3-4B29-A69B-BE6E44EB506B}" destId="{BB70550F-8890-47CC-B5F1-2A73E13ED811}" srcOrd="0" destOrd="0" presId="urn:microsoft.com/office/officeart/2005/8/layout/vList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EE030BBD-CC10-48B5-BE47-80E41777220A}"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CA18C304-790A-426F-BDC0-F1EA5BD4F17B}">
      <dgm:prSet phldrT="[Text]" custT="1">
        <dgm:style>
          <a:lnRef idx="1">
            <a:schemeClr val="accent6"/>
          </a:lnRef>
          <a:fillRef idx="3">
            <a:schemeClr val="accent6"/>
          </a:fillRef>
          <a:effectRef idx="2">
            <a:schemeClr val="accent6"/>
          </a:effectRef>
          <a:fontRef idx="minor">
            <a:schemeClr val="lt1"/>
          </a:fontRef>
        </dgm:style>
      </dgm:prSet>
      <dgm:spPr>
        <a:ln/>
      </dgm:spPr>
      <dgm:t>
        <a:bodyPr/>
        <a:lstStyle/>
        <a:p>
          <a:r>
            <a:rPr lang="en-US" sz="2800" dirty="0"/>
            <a:t>Responsibilities of the Club President</a:t>
          </a:r>
        </a:p>
      </dgm:t>
    </dgm:pt>
    <dgm:pt modelId="{A844453D-DC1C-4347-9A84-BED33F05FFB9}" type="parTrans" cxnId="{BFFF15DF-CB9D-4B38-81BE-73034A1C265E}">
      <dgm:prSet/>
      <dgm:spPr/>
      <dgm:t>
        <a:bodyPr/>
        <a:lstStyle/>
        <a:p>
          <a:endParaRPr lang="en-US"/>
        </a:p>
      </dgm:t>
    </dgm:pt>
    <dgm:pt modelId="{FF6A64C4-C5F5-4272-8AB9-08888C59FDEA}" type="sibTrans" cxnId="{BFFF15DF-CB9D-4B38-81BE-73034A1C265E}">
      <dgm:prSet/>
      <dgm:spPr/>
      <dgm:t>
        <a:bodyPr/>
        <a:lstStyle/>
        <a:p>
          <a:endParaRPr lang="en-US"/>
        </a:p>
      </dgm:t>
    </dgm:pt>
    <dgm:pt modelId="{4718474C-CCF3-4B29-A69B-BE6E44EB506B}" type="pres">
      <dgm:prSet presAssocID="{EE030BBD-CC10-48B5-BE47-80E41777220A}" presName="linear" presStyleCnt="0">
        <dgm:presLayoutVars>
          <dgm:animLvl val="lvl"/>
          <dgm:resizeHandles val="exact"/>
        </dgm:presLayoutVars>
      </dgm:prSet>
      <dgm:spPr/>
    </dgm:pt>
    <dgm:pt modelId="{BB70550F-8890-47CC-B5F1-2A73E13ED811}" type="pres">
      <dgm:prSet presAssocID="{CA18C304-790A-426F-BDC0-F1EA5BD4F17B}" presName="parentText" presStyleLbl="node1" presStyleIdx="0" presStyleCnt="1" custScaleX="96667" custScaleY="62623" custLinFactNeighborX="0" custLinFactNeighborY="-3080">
        <dgm:presLayoutVars>
          <dgm:chMax val="0"/>
          <dgm:bulletEnabled val="1"/>
        </dgm:presLayoutVars>
      </dgm:prSet>
      <dgm:spPr/>
    </dgm:pt>
  </dgm:ptLst>
  <dgm:cxnLst>
    <dgm:cxn modelId="{374E3603-C60A-451B-8FA2-9E17018A45AA}" type="presOf" srcId="{EE030BBD-CC10-48B5-BE47-80E41777220A}" destId="{4718474C-CCF3-4B29-A69B-BE6E44EB506B}" srcOrd="0" destOrd="0" presId="urn:microsoft.com/office/officeart/2005/8/layout/vList2"/>
    <dgm:cxn modelId="{299C97B0-7CD6-4DB9-93F5-76505B9CD8B7}" type="presOf" srcId="{CA18C304-790A-426F-BDC0-F1EA5BD4F17B}" destId="{BB70550F-8890-47CC-B5F1-2A73E13ED811}" srcOrd="0" destOrd="0" presId="urn:microsoft.com/office/officeart/2005/8/layout/vList2"/>
    <dgm:cxn modelId="{BFFF15DF-CB9D-4B38-81BE-73034A1C265E}" srcId="{EE030BBD-CC10-48B5-BE47-80E41777220A}" destId="{CA18C304-790A-426F-BDC0-F1EA5BD4F17B}" srcOrd="0" destOrd="0" parTransId="{A844453D-DC1C-4347-9A84-BED33F05FFB9}" sibTransId="{FF6A64C4-C5F5-4272-8AB9-08888C59FDEA}"/>
    <dgm:cxn modelId="{45E010EC-0784-46F6-AE56-D86584DFD25E}" type="presParOf" srcId="{4718474C-CCF3-4B29-A69B-BE6E44EB506B}" destId="{BB70550F-8890-47CC-B5F1-2A73E13ED811}" srcOrd="0" destOrd="0" presId="urn:microsoft.com/office/officeart/2005/8/layout/vList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EE030BBD-CC10-48B5-BE47-80E41777220A}"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CA18C304-790A-426F-BDC0-F1EA5BD4F17B}">
      <dgm:prSet phldrT="[Text]" custT="1">
        <dgm:style>
          <a:lnRef idx="1">
            <a:schemeClr val="accent6"/>
          </a:lnRef>
          <a:fillRef idx="3">
            <a:schemeClr val="accent6"/>
          </a:fillRef>
          <a:effectRef idx="2">
            <a:schemeClr val="accent6"/>
          </a:effectRef>
          <a:fontRef idx="minor">
            <a:schemeClr val="lt1"/>
          </a:fontRef>
        </dgm:style>
      </dgm:prSet>
      <dgm:spPr>
        <a:ln/>
      </dgm:spPr>
      <dgm:t>
        <a:bodyPr/>
        <a:lstStyle/>
        <a:p>
          <a:r>
            <a:rPr lang="en-US" sz="2800" dirty="0"/>
            <a:t>Responsibilities of the Club President</a:t>
          </a:r>
        </a:p>
      </dgm:t>
    </dgm:pt>
    <dgm:pt modelId="{A844453D-DC1C-4347-9A84-BED33F05FFB9}" type="parTrans" cxnId="{BFFF15DF-CB9D-4B38-81BE-73034A1C265E}">
      <dgm:prSet/>
      <dgm:spPr/>
      <dgm:t>
        <a:bodyPr/>
        <a:lstStyle/>
        <a:p>
          <a:endParaRPr lang="en-US"/>
        </a:p>
      </dgm:t>
    </dgm:pt>
    <dgm:pt modelId="{FF6A64C4-C5F5-4272-8AB9-08888C59FDEA}" type="sibTrans" cxnId="{BFFF15DF-CB9D-4B38-81BE-73034A1C265E}">
      <dgm:prSet/>
      <dgm:spPr/>
      <dgm:t>
        <a:bodyPr/>
        <a:lstStyle/>
        <a:p>
          <a:endParaRPr lang="en-US"/>
        </a:p>
      </dgm:t>
    </dgm:pt>
    <dgm:pt modelId="{4718474C-CCF3-4B29-A69B-BE6E44EB506B}" type="pres">
      <dgm:prSet presAssocID="{EE030BBD-CC10-48B5-BE47-80E41777220A}" presName="linear" presStyleCnt="0">
        <dgm:presLayoutVars>
          <dgm:animLvl val="lvl"/>
          <dgm:resizeHandles val="exact"/>
        </dgm:presLayoutVars>
      </dgm:prSet>
      <dgm:spPr/>
    </dgm:pt>
    <dgm:pt modelId="{BB70550F-8890-47CC-B5F1-2A73E13ED811}" type="pres">
      <dgm:prSet presAssocID="{CA18C304-790A-426F-BDC0-F1EA5BD4F17B}" presName="parentText" presStyleLbl="node1" presStyleIdx="0" presStyleCnt="1" custScaleX="96667" custScaleY="62623" custLinFactNeighborX="0" custLinFactNeighborY="-3080">
        <dgm:presLayoutVars>
          <dgm:chMax val="0"/>
          <dgm:bulletEnabled val="1"/>
        </dgm:presLayoutVars>
      </dgm:prSet>
      <dgm:spPr/>
    </dgm:pt>
  </dgm:ptLst>
  <dgm:cxnLst>
    <dgm:cxn modelId="{DD511431-8F16-41B1-B9A2-A2C033294539}" type="presOf" srcId="{CA18C304-790A-426F-BDC0-F1EA5BD4F17B}" destId="{BB70550F-8890-47CC-B5F1-2A73E13ED811}" srcOrd="0" destOrd="0" presId="urn:microsoft.com/office/officeart/2005/8/layout/vList2"/>
    <dgm:cxn modelId="{6A5E3ED4-F508-4CA8-8801-2EE6BC93272A}" type="presOf" srcId="{EE030BBD-CC10-48B5-BE47-80E41777220A}" destId="{4718474C-CCF3-4B29-A69B-BE6E44EB506B}" srcOrd="0" destOrd="0" presId="urn:microsoft.com/office/officeart/2005/8/layout/vList2"/>
    <dgm:cxn modelId="{BFFF15DF-CB9D-4B38-81BE-73034A1C265E}" srcId="{EE030BBD-CC10-48B5-BE47-80E41777220A}" destId="{CA18C304-790A-426F-BDC0-F1EA5BD4F17B}" srcOrd="0" destOrd="0" parTransId="{A844453D-DC1C-4347-9A84-BED33F05FFB9}" sibTransId="{FF6A64C4-C5F5-4272-8AB9-08888C59FDEA}"/>
    <dgm:cxn modelId="{83B26C49-EEF9-480E-8352-9C8D617DD044}" type="presParOf" srcId="{4718474C-CCF3-4B29-A69B-BE6E44EB506B}" destId="{BB70550F-8890-47CC-B5F1-2A73E13ED811}"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AA091568-5C48-4B03-A091-9D0CC6A76E81}" type="doc">
      <dgm:prSet loTypeId="urn:microsoft.com/office/officeart/2005/8/layout/vList6" loCatId="list" qsTypeId="urn:microsoft.com/office/officeart/2005/8/quickstyle/simple3" qsCatId="simple" csTypeId="urn:microsoft.com/office/officeart/2005/8/colors/colorful1" csCatId="colorful" phldr="1"/>
      <dgm:spPr/>
      <dgm:t>
        <a:bodyPr/>
        <a:lstStyle/>
        <a:p>
          <a:endParaRPr lang="en-US"/>
        </a:p>
      </dgm:t>
    </dgm:pt>
    <dgm:pt modelId="{A0390133-26D1-47D4-B0CD-044508D89538}">
      <dgm:prSet phldrT="[Text]" custT="1"/>
      <dgm:spPr/>
      <dgm:t>
        <a:bodyPr/>
        <a:lstStyle/>
        <a:p>
          <a:r>
            <a:rPr lang="en-US" sz="1600" dirty="0"/>
            <a:t>Lengthy and boring meetings</a:t>
          </a:r>
        </a:p>
      </dgm:t>
    </dgm:pt>
    <dgm:pt modelId="{48146503-9022-4A85-BE29-3E28E3042F80}" type="parTrans" cxnId="{BFD85DB1-A7CA-4108-8A80-559166A1F98A}">
      <dgm:prSet/>
      <dgm:spPr/>
      <dgm:t>
        <a:bodyPr/>
        <a:lstStyle/>
        <a:p>
          <a:endParaRPr lang="en-US"/>
        </a:p>
      </dgm:t>
    </dgm:pt>
    <dgm:pt modelId="{7B16052B-503B-4B5F-A634-989DBA712836}" type="sibTrans" cxnId="{BFD85DB1-A7CA-4108-8A80-559166A1F98A}">
      <dgm:prSet/>
      <dgm:spPr/>
      <dgm:t>
        <a:bodyPr/>
        <a:lstStyle/>
        <a:p>
          <a:endParaRPr lang="en-US"/>
        </a:p>
      </dgm:t>
    </dgm:pt>
    <dgm:pt modelId="{37571D95-2D73-4007-B9DB-AAC69C057490}">
      <dgm:prSet phldrT="[Text]" custT="1"/>
      <dgm:spPr/>
      <dgm:t>
        <a:bodyPr/>
        <a:lstStyle/>
        <a:p>
          <a:r>
            <a:rPr lang="en-US" sz="1600" dirty="0"/>
            <a:t>Meeting location not conducive for meetings</a:t>
          </a:r>
        </a:p>
      </dgm:t>
    </dgm:pt>
    <dgm:pt modelId="{97574E31-7783-4903-9CCE-36E5C6D69988}" type="parTrans" cxnId="{A80A366F-79EF-4E4E-8C07-A62BBCC9D8A1}">
      <dgm:prSet/>
      <dgm:spPr/>
      <dgm:t>
        <a:bodyPr/>
        <a:lstStyle/>
        <a:p>
          <a:endParaRPr lang="en-US"/>
        </a:p>
      </dgm:t>
    </dgm:pt>
    <dgm:pt modelId="{39EB0401-91BF-46C2-B677-70265EABF98E}" type="sibTrans" cxnId="{A80A366F-79EF-4E4E-8C07-A62BBCC9D8A1}">
      <dgm:prSet/>
      <dgm:spPr/>
      <dgm:t>
        <a:bodyPr/>
        <a:lstStyle/>
        <a:p>
          <a:endParaRPr lang="en-US"/>
        </a:p>
      </dgm:t>
    </dgm:pt>
    <dgm:pt modelId="{51F9DB0A-A63B-4AA3-A95A-3B38C8753844}">
      <dgm:prSet phldrT="[Text]" custT="1"/>
      <dgm:spPr/>
      <dgm:t>
        <a:bodyPr/>
        <a:lstStyle/>
        <a:p>
          <a:r>
            <a:rPr lang="en-US" sz="1600" dirty="0"/>
            <a:t>Members forget about meeting</a:t>
          </a:r>
        </a:p>
      </dgm:t>
    </dgm:pt>
    <dgm:pt modelId="{0ACC9B7B-EF23-4B43-A042-A3CCDA646659}" type="parTrans" cxnId="{7B823D49-C61F-450E-B81F-5471A8C363CB}">
      <dgm:prSet/>
      <dgm:spPr/>
      <dgm:t>
        <a:bodyPr/>
        <a:lstStyle/>
        <a:p>
          <a:endParaRPr lang="en-US"/>
        </a:p>
      </dgm:t>
    </dgm:pt>
    <dgm:pt modelId="{C251044F-ADC6-425C-BC6E-473C7945C8B9}" type="sibTrans" cxnId="{7B823D49-C61F-450E-B81F-5471A8C363CB}">
      <dgm:prSet/>
      <dgm:spPr/>
      <dgm:t>
        <a:bodyPr/>
        <a:lstStyle/>
        <a:p>
          <a:endParaRPr lang="en-US"/>
        </a:p>
      </dgm:t>
    </dgm:pt>
    <dgm:pt modelId="{F4B90A6C-790E-4347-824E-DDBCC8DD30B4}" type="pres">
      <dgm:prSet presAssocID="{AA091568-5C48-4B03-A091-9D0CC6A76E81}" presName="Name0" presStyleCnt="0">
        <dgm:presLayoutVars>
          <dgm:dir/>
          <dgm:animLvl val="lvl"/>
          <dgm:resizeHandles/>
        </dgm:presLayoutVars>
      </dgm:prSet>
      <dgm:spPr/>
    </dgm:pt>
    <dgm:pt modelId="{E156618F-80DA-4718-ACE0-B5EBA7CE4F76}" type="pres">
      <dgm:prSet presAssocID="{A0390133-26D1-47D4-B0CD-044508D89538}" presName="linNode" presStyleCnt="0"/>
      <dgm:spPr/>
    </dgm:pt>
    <dgm:pt modelId="{BD6361C8-28BD-43A3-8E64-8CCD621B1C01}" type="pres">
      <dgm:prSet presAssocID="{A0390133-26D1-47D4-B0CD-044508D89538}" presName="parentShp" presStyleLbl="node1" presStyleIdx="0" presStyleCnt="3">
        <dgm:presLayoutVars>
          <dgm:bulletEnabled val="1"/>
        </dgm:presLayoutVars>
      </dgm:prSet>
      <dgm:spPr/>
    </dgm:pt>
    <dgm:pt modelId="{63528E88-0DB3-45B1-9440-53FD46A7BDA1}" type="pres">
      <dgm:prSet presAssocID="{A0390133-26D1-47D4-B0CD-044508D89538}" presName="childShp" presStyleLbl="bgAccFollowNode1" presStyleIdx="0" presStyleCnt="3">
        <dgm:presLayoutVars>
          <dgm:bulletEnabled val="1"/>
        </dgm:presLayoutVars>
      </dgm:prSet>
      <dgm:spPr/>
    </dgm:pt>
    <dgm:pt modelId="{64B90D4C-7A45-4767-8015-6849DBF12AD4}" type="pres">
      <dgm:prSet presAssocID="{7B16052B-503B-4B5F-A634-989DBA712836}" presName="spacing" presStyleCnt="0"/>
      <dgm:spPr/>
    </dgm:pt>
    <dgm:pt modelId="{95BE0428-E483-4565-9805-6A24412099D8}" type="pres">
      <dgm:prSet presAssocID="{37571D95-2D73-4007-B9DB-AAC69C057490}" presName="linNode" presStyleCnt="0"/>
      <dgm:spPr/>
    </dgm:pt>
    <dgm:pt modelId="{A7CA53D7-9FED-4396-B6C2-AEA4DBFFFD91}" type="pres">
      <dgm:prSet presAssocID="{37571D95-2D73-4007-B9DB-AAC69C057490}" presName="parentShp" presStyleLbl="node1" presStyleIdx="1" presStyleCnt="3">
        <dgm:presLayoutVars>
          <dgm:bulletEnabled val="1"/>
        </dgm:presLayoutVars>
      </dgm:prSet>
      <dgm:spPr/>
    </dgm:pt>
    <dgm:pt modelId="{4B3827A1-70E3-474E-996E-FA6086675B89}" type="pres">
      <dgm:prSet presAssocID="{37571D95-2D73-4007-B9DB-AAC69C057490}" presName="childShp" presStyleLbl="bgAccFollowNode1" presStyleIdx="1" presStyleCnt="3">
        <dgm:presLayoutVars>
          <dgm:bulletEnabled val="1"/>
        </dgm:presLayoutVars>
      </dgm:prSet>
      <dgm:spPr/>
    </dgm:pt>
    <dgm:pt modelId="{C87C3331-C4DC-442B-83AD-0F12E85D49E4}" type="pres">
      <dgm:prSet presAssocID="{39EB0401-91BF-46C2-B677-70265EABF98E}" presName="spacing" presStyleCnt="0"/>
      <dgm:spPr/>
    </dgm:pt>
    <dgm:pt modelId="{A2F64DD6-3B70-412C-ACE2-56E3F99D23A0}" type="pres">
      <dgm:prSet presAssocID="{51F9DB0A-A63B-4AA3-A95A-3B38C8753844}" presName="linNode" presStyleCnt="0"/>
      <dgm:spPr/>
    </dgm:pt>
    <dgm:pt modelId="{7A4E8DB6-101C-4420-870D-1000028F9F10}" type="pres">
      <dgm:prSet presAssocID="{51F9DB0A-A63B-4AA3-A95A-3B38C8753844}" presName="parentShp" presStyleLbl="node1" presStyleIdx="2" presStyleCnt="3">
        <dgm:presLayoutVars>
          <dgm:bulletEnabled val="1"/>
        </dgm:presLayoutVars>
      </dgm:prSet>
      <dgm:spPr/>
    </dgm:pt>
    <dgm:pt modelId="{48AB4981-A55B-4EAF-B7A0-F8E74181613D}" type="pres">
      <dgm:prSet presAssocID="{51F9DB0A-A63B-4AA3-A95A-3B38C8753844}" presName="childShp" presStyleLbl="bgAccFollowNode1" presStyleIdx="2" presStyleCnt="3">
        <dgm:presLayoutVars>
          <dgm:bulletEnabled val="1"/>
        </dgm:presLayoutVars>
      </dgm:prSet>
      <dgm:spPr/>
    </dgm:pt>
  </dgm:ptLst>
  <dgm:cxnLst>
    <dgm:cxn modelId="{1634FB15-9608-4ACB-8763-4FB93A489989}" type="presOf" srcId="{A0390133-26D1-47D4-B0CD-044508D89538}" destId="{BD6361C8-28BD-43A3-8E64-8CCD621B1C01}" srcOrd="0" destOrd="0" presId="urn:microsoft.com/office/officeart/2005/8/layout/vList6"/>
    <dgm:cxn modelId="{6971333B-DB8E-4730-9F70-A36BEE8089A3}" type="presOf" srcId="{AA091568-5C48-4B03-A091-9D0CC6A76E81}" destId="{F4B90A6C-790E-4347-824E-DDBCC8DD30B4}" srcOrd="0" destOrd="0" presId="urn:microsoft.com/office/officeart/2005/8/layout/vList6"/>
    <dgm:cxn modelId="{2C478568-96C2-4AE6-B3DC-0E7CD7A254A6}" type="presOf" srcId="{37571D95-2D73-4007-B9DB-AAC69C057490}" destId="{A7CA53D7-9FED-4396-B6C2-AEA4DBFFFD91}" srcOrd="0" destOrd="0" presId="urn:microsoft.com/office/officeart/2005/8/layout/vList6"/>
    <dgm:cxn modelId="{7B823D49-C61F-450E-B81F-5471A8C363CB}" srcId="{AA091568-5C48-4B03-A091-9D0CC6A76E81}" destId="{51F9DB0A-A63B-4AA3-A95A-3B38C8753844}" srcOrd="2" destOrd="0" parTransId="{0ACC9B7B-EF23-4B43-A042-A3CCDA646659}" sibTransId="{C251044F-ADC6-425C-BC6E-473C7945C8B9}"/>
    <dgm:cxn modelId="{A80A366F-79EF-4E4E-8C07-A62BBCC9D8A1}" srcId="{AA091568-5C48-4B03-A091-9D0CC6A76E81}" destId="{37571D95-2D73-4007-B9DB-AAC69C057490}" srcOrd="1" destOrd="0" parTransId="{97574E31-7783-4903-9CCE-36E5C6D69988}" sibTransId="{39EB0401-91BF-46C2-B677-70265EABF98E}"/>
    <dgm:cxn modelId="{95790F93-BD49-4864-BD07-E5B04A15E515}" type="presOf" srcId="{51F9DB0A-A63B-4AA3-A95A-3B38C8753844}" destId="{7A4E8DB6-101C-4420-870D-1000028F9F10}" srcOrd="0" destOrd="0" presId="urn:microsoft.com/office/officeart/2005/8/layout/vList6"/>
    <dgm:cxn modelId="{BFD85DB1-A7CA-4108-8A80-559166A1F98A}" srcId="{AA091568-5C48-4B03-A091-9D0CC6A76E81}" destId="{A0390133-26D1-47D4-B0CD-044508D89538}" srcOrd="0" destOrd="0" parTransId="{48146503-9022-4A85-BE29-3E28E3042F80}" sibTransId="{7B16052B-503B-4B5F-A634-989DBA712836}"/>
    <dgm:cxn modelId="{37F9DBAA-0808-498A-8C6D-DC9A8B292AE7}" type="presParOf" srcId="{F4B90A6C-790E-4347-824E-DDBCC8DD30B4}" destId="{E156618F-80DA-4718-ACE0-B5EBA7CE4F76}" srcOrd="0" destOrd="0" presId="urn:microsoft.com/office/officeart/2005/8/layout/vList6"/>
    <dgm:cxn modelId="{CD83F7AC-DBD9-4037-84C8-CCB82BB35A5B}" type="presParOf" srcId="{E156618F-80DA-4718-ACE0-B5EBA7CE4F76}" destId="{BD6361C8-28BD-43A3-8E64-8CCD621B1C01}" srcOrd="0" destOrd="0" presId="urn:microsoft.com/office/officeart/2005/8/layout/vList6"/>
    <dgm:cxn modelId="{76FA1C67-51D6-471C-8D33-C0AC093F3F55}" type="presParOf" srcId="{E156618F-80DA-4718-ACE0-B5EBA7CE4F76}" destId="{63528E88-0DB3-45B1-9440-53FD46A7BDA1}" srcOrd="1" destOrd="0" presId="urn:microsoft.com/office/officeart/2005/8/layout/vList6"/>
    <dgm:cxn modelId="{1CAF764A-340D-447C-849C-C328567A3E3C}" type="presParOf" srcId="{F4B90A6C-790E-4347-824E-DDBCC8DD30B4}" destId="{64B90D4C-7A45-4767-8015-6849DBF12AD4}" srcOrd="1" destOrd="0" presId="urn:microsoft.com/office/officeart/2005/8/layout/vList6"/>
    <dgm:cxn modelId="{634A2CDE-1090-41B5-BC93-A0C6D7C5D2F2}" type="presParOf" srcId="{F4B90A6C-790E-4347-824E-DDBCC8DD30B4}" destId="{95BE0428-E483-4565-9805-6A24412099D8}" srcOrd="2" destOrd="0" presId="urn:microsoft.com/office/officeart/2005/8/layout/vList6"/>
    <dgm:cxn modelId="{5D82B1A0-2D43-41EE-8D37-4E289EFF670C}" type="presParOf" srcId="{95BE0428-E483-4565-9805-6A24412099D8}" destId="{A7CA53D7-9FED-4396-B6C2-AEA4DBFFFD91}" srcOrd="0" destOrd="0" presId="urn:microsoft.com/office/officeart/2005/8/layout/vList6"/>
    <dgm:cxn modelId="{CDC9BA4D-92A6-47FA-ABC8-D057C41D734A}" type="presParOf" srcId="{95BE0428-E483-4565-9805-6A24412099D8}" destId="{4B3827A1-70E3-474E-996E-FA6086675B89}" srcOrd="1" destOrd="0" presId="urn:microsoft.com/office/officeart/2005/8/layout/vList6"/>
    <dgm:cxn modelId="{8461100A-9F38-433A-9C58-24AFEAC5C885}" type="presParOf" srcId="{F4B90A6C-790E-4347-824E-DDBCC8DD30B4}" destId="{C87C3331-C4DC-442B-83AD-0F12E85D49E4}" srcOrd="3" destOrd="0" presId="urn:microsoft.com/office/officeart/2005/8/layout/vList6"/>
    <dgm:cxn modelId="{E6E51DE8-9D27-42F7-976E-48685D5F7C1C}" type="presParOf" srcId="{F4B90A6C-790E-4347-824E-DDBCC8DD30B4}" destId="{A2F64DD6-3B70-412C-ACE2-56E3F99D23A0}" srcOrd="4" destOrd="0" presId="urn:microsoft.com/office/officeart/2005/8/layout/vList6"/>
    <dgm:cxn modelId="{07D0B9D2-1E4B-4C71-BE38-82E4A1AAF2EB}" type="presParOf" srcId="{A2F64DD6-3B70-412C-ACE2-56E3F99D23A0}" destId="{7A4E8DB6-101C-4420-870D-1000028F9F10}" srcOrd="0" destOrd="0" presId="urn:microsoft.com/office/officeart/2005/8/layout/vList6"/>
    <dgm:cxn modelId="{AF208A5F-9C62-43E5-8EA7-56E89AB9DD04}" type="presParOf" srcId="{A2F64DD6-3B70-412C-ACE2-56E3F99D23A0}" destId="{48AB4981-A55B-4EAF-B7A0-F8E74181613D}" srcOrd="1" destOrd="0" presId="urn:microsoft.com/office/officeart/2005/8/layout/vList6"/>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C8F1D3DE-ABC5-44FD-AC51-D703846C6615}" type="doc">
      <dgm:prSet loTypeId="urn:microsoft.com/office/officeart/2005/8/layout/vList2" loCatId="list" qsTypeId="urn:microsoft.com/office/officeart/2005/8/quickstyle/simple3" qsCatId="simple" csTypeId="urn:microsoft.com/office/officeart/2005/8/colors/colorful1" csCatId="colorful" phldr="1"/>
      <dgm:spPr/>
      <dgm:t>
        <a:bodyPr/>
        <a:lstStyle/>
        <a:p>
          <a:endParaRPr lang="en-US"/>
        </a:p>
      </dgm:t>
    </dgm:pt>
    <dgm:pt modelId="{86AB2DC6-15BF-4AF7-8FE8-EF08D42ABA3C}">
      <dgm:prSet phldrT="[Text]"/>
      <dgm:spPr/>
      <dgm:t>
        <a:bodyPr/>
        <a:lstStyle/>
        <a:p>
          <a:r>
            <a:rPr lang="en-US" dirty="0"/>
            <a:t>Have and follow an agenda, follow parliamentary procedure, have interesting and informative programs, allow members to participate, openly accept suggestions.</a:t>
          </a:r>
        </a:p>
      </dgm:t>
    </dgm:pt>
    <dgm:pt modelId="{ABF943F2-FB86-47A8-B0C5-0BEC45126294}" type="parTrans" cxnId="{D05EE98C-9ECD-4C58-B566-0F984345205E}">
      <dgm:prSet/>
      <dgm:spPr/>
      <dgm:t>
        <a:bodyPr/>
        <a:lstStyle/>
        <a:p>
          <a:endParaRPr lang="en-US"/>
        </a:p>
      </dgm:t>
    </dgm:pt>
    <dgm:pt modelId="{56F01810-AD83-4808-B27D-A92CEAA1F5B7}" type="sibTrans" cxnId="{D05EE98C-9ECD-4C58-B566-0F984345205E}">
      <dgm:prSet/>
      <dgm:spPr/>
      <dgm:t>
        <a:bodyPr/>
        <a:lstStyle/>
        <a:p>
          <a:endParaRPr lang="en-US"/>
        </a:p>
      </dgm:t>
    </dgm:pt>
    <dgm:pt modelId="{828D7679-880C-45C6-BEE8-63D2CC175B07}">
      <dgm:prSet phldrT="[Text]"/>
      <dgm:spPr/>
      <dgm:t>
        <a:bodyPr/>
        <a:lstStyle/>
        <a:p>
          <a:r>
            <a:rPr lang="en-US" dirty="0"/>
            <a:t>Convene a club committee to come up with a list of acceptable meeting locations that are presented to and discussed by members.</a:t>
          </a:r>
        </a:p>
      </dgm:t>
    </dgm:pt>
    <dgm:pt modelId="{45BA6753-1BDA-44C1-969F-3E93748081C6}" type="parTrans" cxnId="{AB394D05-277B-48F5-A484-89146C3766E1}">
      <dgm:prSet/>
      <dgm:spPr/>
      <dgm:t>
        <a:bodyPr/>
        <a:lstStyle/>
        <a:p>
          <a:endParaRPr lang="en-US"/>
        </a:p>
      </dgm:t>
    </dgm:pt>
    <dgm:pt modelId="{250CDBAB-E92E-48F6-AA69-E41A102BCB1C}" type="sibTrans" cxnId="{AB394D05-277B-48F5-A484-89146C3766E1}">
      <dgm:prSet/>
      <dgm:spPr/>
      <dgm:t>
        <a:bodyPr/>
        <a:lstStyle/>
        <a:p>
          <a:endParaRPr lang="en-US"/>
        </a:p>
      </dgm:t>
    </dgm:pt>
    <dgm:pt modelId="{C7ADD563-E1BF-44C1-B25A-5174A04F5D70}">
      <dgm:prSet phldrT="[Text]"/>
      <dgm:spPr/>
      <dgm:t>
        <a:bodyPr/>
        <a:lstStyle/>
        <a:p>
          <a:r>
            <a:rPr lang="en-US" dirty="0"/>
            <a:t>Assign a reminder committee that is responsible for contacting members via phone or email before each meeting.</a:t>
          </a:r>
        </a:p>
      </dgm:t>
    </dgm:pt>
    <dgm:pt modelId="{AFE6AC97-7913-4C0C-90AE-BFF17B0402C6}" type="parTrans" cxnId="{4C19C559-33FB-4A40-BAB8-5421E2BAE78B}">
      <dgm:prSet/>
      <dgm:spPr/>
      <dgm:t>
        <a:bodyPr/>
        <a:lstStyle/>
        <a:p>
          <a:endParaRPr lang="en-US"/>
        </a:p>
      </dgm:t>
    </dgm:pt>
    <dgm:pt modelId="{6A91DBEC-23B1-484D-BD12-7DE797653424}" type="sibTrans" cxnId="{4C19C559-33FB-4A40-BAB8-5421E2BAE78B}">
      <dgm:prSet/>
      <dgm:spPr/>
      <dgm:t>
        <a:bodyPr/>
        <a:lstStyle/>
        <a:p>
          <a:endParaRPr lang="en-US"/>
        </a:p>
      </dgm:t>
    </dgm:pt>
    <dgm:pt modelId="{1245DAA6-F294-4D08-B396-0D5C06C64291}" type="pres">
      <dgm:prSet presAssocID="{C8F1D3DE-ABC5-44FD-AC51-D703846C6615}" presName="linear" presStyleCnt="0">
        <dgm:presLayoutVars>
          <dgm:animLvl val="lvl"/>
          <dgm:resizeHandles val="exact"/>
        </dgm:presLayoutVars>
      </dgm:prSet>
      <dgm:spPr/>
    </dgm:pt>
    <dgm:pt modelId="{441DEDD6-56F1-49D5-80F3-55D34C0B7499}" type="pres">
      <dgm:prSet presAssocID="{86AB2DC6-15BF-4AF7-8FE8-EF08D42ABA3C}" presName="parentText" presStyleLbl="node1" presStyleIdx="0" presStyleCnt="3">
        <dgm:presLayoutVars>
          <dgm:chMax val="0"/>
          <dgm:bulletEnabled val="1"/>
        </dgm:presLayoutVars>
      </dgm:prSet>
      <dgm:spPr/>
    </dgm:pt>
    <dgm:pt modelId="{AF89923A-DADE-444D-B793-515946B55B29}" type="pres">
      <dgm:prSet presAssocID="{56F01810-AD83-4808-B27D-A92CEAA1F5B7}" presName="spacer" presStyleCnt="0"/>
      <dgm:spPr/>
    </dgm:pt>
    <dgm:pt modelId="{761639E7-A1D9-4A88-B3DB-7343562E7BA9}" type="pres">
      <dgm:prSet presAssocID="{828D7679-880C-45C6-BEE8-63D2CC175B07}" presName="parentText" presStyleLbl="node1" presStyleIdx="1" presStyleCnt="3">
        <dgm:presLayoutVars>
          <dgm:chMax val="0"/>
          <dgm:bulletEnabled val="1"/>
        </dgm:presLayoutVars>
      </dgm:prSet>
      <dgm:spPr/>
    </dgm:pt>
    <dgm:pt modelId="{B7321517-98A3-4576-AA2E-06E0CB661973}" type="pres">
      <dgm:prSet presAssocID="{250CDBAB-E92E-48F6-AA69-E41A102BCB1C}" presName="spacer" presStyleCnt="0"/>
      <dgm:spPr/>
    </dgm:pt>
    <dgm:pt modelId="{FEE31686-7F8D-4533-93AC-1131F0D6B71B}" type="pres">
      <dgm:prSet presAssocID="{C7ADD563-E1BF-44C1-B25A-5174A04F5D70}" presName="parentText" presStyleLbl="node1" presStyleIdx="2" presStyleCnt="3">
        <dgm:presLayoutVars>
          <dgm:chMax val="0"/>
          <dgm:bulletEnabled val="1"/>
        </dgm:presLayoutVars>
      </dgm:prSet>
      <dgm:spPr/>
    </dgm:pt>
  </dgm:ptLst>
  <dgm:cxnLst>
    <dgm:cxn modelId="{AB394D05-277B-48F5-A484-89146C3766E1}" srcId="{C8F1D3DE-ABC5-44FD-AC51-D703846C6615}" destId="{828D7679-880C-45C6-BEE8-63D2CC175B07}" srcOrd="1" destOrd="0" parTransId="{45BA6753-1BDA-44C1-969F-3E93748081C6}" sibTransId="{250CDBAB-E92E-48F6-AA69-E41A102BCB1C}"/>
    <dgm:cxn modelId="{3A0F3628-8B55-4FF4-896F-1AA8DBED5963}" type="presOf" srcId="{C7ADD563-E1BF-44C1-B25A-5174A04F5D70}" destId="{FEE31686-7F8D-4533-93AC-1131F0D6B71B}" srcOrd="0" destOrd="0" presId="urn:microsoft.com/office/officeart/2005/8/layout/vList2"/>
    <dgm:cxn modelId="{4C19C559-33FB-4A40-BAB8-5421E2BAE78B}" srcId="{C8F1D3DE-ABC5-44FD-AC51-D703846C6615}" destId="{C7ADD563-E1BF-44C1-B25A-5174A04F5D70}" srcOrd="2" destOrd="0" parTransId="{AFE6AC97-7913-4C0C-90AE-BFF17B0402C6}" sibTransId="{6A91DBEC-23B1-484D-BD12-7DE797653424}"/>
    <dgm:cxn modelId="{A436725A-7DA6-45E3-B6D5-902DB50AEFA3}" type="presOf" srcId="{C8F1D3DE-ABC5-44FD-AC51-D703846C6615}" destId="{1245DAA6-F294-4D08-B396-0D5C06C64291}" srcOrd="0" destOrd="0" presId="urn:microsoft.com/office/officeart/2005/8/layout/vList2"/>
    <dgm:cxn modelId="{D05EE98C-9ECD-4C58-B566-0F984345205E}" srcId="{C8F1D3DE-ABC5-44FD-AC51-D703846C6615}" destId="{86AB2DC6-15BF-4AF7-8FE8-EF08D42ABA3C}" srcOrd="0" destOrd="0" parTransId="{ABF943F2-FB86-47A8-B0C5-0BEC45126294}" sibTransId="{56F01810-AD83-4808-B27D-A92CEAA1F5B7}"/>
    <dgm:cxn modelId="{F884FC94-1921-4348-ADC8-42D6A4E09158}" type="presOf" srcId="{86AB2DC6-15BF-4AF7-8FE8-EF08D42ABA3C}" destId="{441DEDD6-56F1-49D5-80F3-55D34C0B7499}" srcOrd="0" destOrd="0" presId="urn:microsoft.com/office/officeart/2005/8/layout/vList2"/>
    <dgm:cxn modelId="{2C3CD99F-D3C3-4D59-A9CE-93E5DEC57A0D}" type="presOf" srcId="{828D7679-880C-45C6-BEE8-63D2CC175B07}" destId="{761639E7-A1D9-4A88-B3DB-7343562E7BA9}" srcOrd="0" destOrd="0" presId="urn:microsoft.com/office/officeart/2005/8/layout/vList2"/>
    <dgm:cxn modelId="{F38CCA08-8071-4E15-A995-9B100EAEEDE8}" type="presParOf" srcId="{1245DAA6-F294-4D08-B396-0D5C06C64291}" destId="{441DEDD6-56F1-49D5-80F3-55D34C0B7499}" srcOrd="0" destOrd="0" presId="urn:microsoft.com/office/officeart/2005/8/layout/vList2"/>
    <dgm:cxn modelId="{D56A201A-A6C1-4650-8883-33DA4685CC56}" type="presParOf" srcId="{1245DAA6-F294-4D08-B396-0D5C06C64291}" destId="{AF89923A-DADE-444D-B793-515946B55B29}" srcOrd="1" destOrd="0" presId="urn:microsoft.com/office/officeart/2005/8/layout/vList2"/>
    <dgm:cxn modelId="{385DF77F-FEB1-4BC5-B6F3-B5AA813785F3}" type="presParOf" srcId="{1245DAA6-F294-4D08-B396-0D5C06C64291}" destId="{761639E7-A1D9-4A88-B3DB-7343562E7BA9}" srcOrd="2" destOrd="0" presId="urn:microsoft.com/office/officeart/2005/8/layout/vList2"/>
    <dgm:cxn modelId="{F26C666C-C80E-4C5D-9200-878D529C9841}" type="presParOf" srcId="{1245DAA6-F294-4D08-B396-0D5C06C64291}" destId="{B7321517-98A3-4576-AA2E-06E0CB661973}" srcOrd="3" destOrd="0" presId="urn:microsoft.com/office/officeart/2005/8/layout/vList2"/>
    <dgm:cxn modelId="{90178986-5966-49CF-83D3-C8824E0E8039}" type="presParOf" srcId="{1245DAA6-F294-4D08-B396-0D5C06C64291}" destId="{FEE31686-7F8D-4533-93AC-1131F0D6B71B}" srcOrd="4" destOrd="0" presId="urn:microsoft.com/office/officeart/2005/8/layout/vList2"/>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EE030BBD-CC10-48B5-BE47-80E41777220A}"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CA18C304-790A-426F-BDC0-F1EA5BD4F17B}">
      <dgm:prSet phldrT="[Text]" custT="1">
        <dgm:style>
          <a:lnRef idx="1">
            <a:schemeClr val="accent6"/>
          </a:lnRef>
          <a:fillRef idx="3">
            <a:schemeClr val="accent6"/>
          </a:fillRef>
          <a:effectRef idx="2">
            <a:schemeClr val="accent6"/>
          </a:effectRef>
          <a:fontRef idx="minor">
            <a:schemeClr val="lt1"/>
          </a:fontRef>
        </dgm:style>
      </dgm:prSet>
      <dgm:spPr>
        <a:ln/>
      </dgm:spPr>
      <dgm:t>
        <a:bodyPr/>
        <a:lstStyle/>
        <a:p>
          <a:r>
            <a:rPr lang="en-US" sz="2800" dirty="0"/>
            <a:t>Responsibilities of the Club President</a:t>
          </a:r>
        </a:p>
      </dgm:t>
    </dgm:pt>
    <dgm:pt modelId="{A844453D-DC1C-4347-9A84-BED33F05FFB9}" type="parTrans" cxnId="{BFFF15DF-CB9D-4B38-81BE-73034A1C265E}">
      <dgm:prSet/>
      <dgm:spPr/>
      <dgm:t>
        <a:bodyPr/>
        <a:lstStyle/>
        <a:p>
          <a:endParaRPr lang="en-US"/>
        </a:p>
      </dgm:t>
    </dgm:pt>
    <dgm:pt modelId="{FF6A64C4-C5F5-4272-8AB9-08888C59FDEA}" type="sibTrans" cxnId="{BFFF15DF-CB9D-4B38-81BE-73034A1C265E}">
      <dgm:prSet/>
      <dgm:spPr/>
      <dgm:t>
        <a:bodyPr/>
        <a:lstStyle/>
        <a:p>
          <a:endParaRPr lang="en-US"/>
        </a:p>
      </dgm:t>
    </dgm:pt>
    <dgm:pt modelId="{4718474C-CCF3-4B29-A69B-BE6E44EB506B}" type="pres">
      <dgm:prSet presAssocID="{EE030BBD-CC10-48B5-BE47-80E41777220A}" presName="linear" presStyleCnt="0">
        <dgm:presLayoutVars>
          <dgm:animLvl val="lvl"/>
          <dgm:resizeHandles val="exact"/>
        </dgm:presLayoutVars>
      </dgm:prSet>
      <dgm:spPr/>
    </dgm:pt>
    <dgm:pt modelId="{BB70550F-8890-47CC-B5F1-2A73E13ED811}" type="pres">
      <dgm:prSet presAssocID="{CA18C304-790A-426F-BDC0-F1EA5BD4F17B}" presName="parentText" presStyleLbl="node1" presStyleIdx="0" presStyleCnt="1" custScaleX="96667" custScaleY="62623" custLinFactNeighborX="0" custLinFactNeighborY="-3080">
        <dgm:presLayoutVars>
          <dgm:chMax val="0"/>
          <dgm:bulletEnabled val="1"/>
        </dgm:presLayoutVars>
      </dgm:prSet>
      <dgm:spPr/>
    </dgm:pt>
  </dgm:ptLst>
  <dgm:cxnLst>
    <dgm:cxn modelId="{F8DA843F-5275-4516-A452-074CD5D24ECD}" type="presOf" srcId="{EE030BBD-CC10-48B5-BE47-80E41777220A}" destId="{4718474C-CCF3-4B29-A69B-BE6E44EB506B}" srcOrd="0" destOrd="0" presId="urn:microsoft.com/office/officeart/2005/8/layout/vList2"/>
    <dgm:cxn modelId="{17DEA06A-D830-4CC3-9E13-3C1CB55C49E8}" type="presOf" srcId="{CA18C304-790A-426F-BDC0-F1EA5BD4F17B}" destId="{BB70550F-8890-47CC-B5F1-2A73E13ED811}" srcOrd="0" destOrd="0" presId="urn:microsoft.com/office/officeart/2005/8/layout/vList2"/>
    <dgm:cxn modelId="{BFFF15DF-CB9D-4B38-81BE-73034A1C265E}" srcId="{EE030BBD-CC10-48B5-BE47-80E41777220A}" destId="{CA18C304-790A-426F-BDC0-F1EA5BD4F17B}" srcOrd="0" destOrd="0" parTransId="{A844453D-DC1C-4347-9A84-BED33F05FFB9}" sibTransId="{FF6A64C4-C5F5-4272-8AB9-08888C59FDEA}"/>
    <dgm:cxn modelId="{356B3859-8608-49D8-BCF3-A2C88AB3818C}" type="presParOf" srcId="{4718474C-CCF3-4B29-A69B-BE6E44EB506B}" destId="{BB70550F-8890-47CC-B5F1-2A73E13ED811}"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AA091568-5C48-4B03-A091-9D0CC6A76E81}" type="doc">
      <dgm:prSet loTypeId="urn:microsoft.com/office/officeart/2005/8/layout/vList6" loCatId="list" qsTypeId="urn:microsoft.com/office/officeart/2005/8/quickstyle/simple3" qsCatId="simple" csTypeId="urn:microsoft.com/office/officeart/2005/8/colors/colorful5" csCatId="colorful" phldr="1"/>
      <dgm:spPr/>
      <dgm:t>
        <a:bodyPr/>
        <a:lstStyle/>
        <a:p>
          <a:endParaRPr lang="en-US"/>
        </a:p>
      </dgm:t>
    </dgm:pt>
    <dgm:pt modelId="{D8065CFA-847F-4AC2-9617-3FDAE7B959E7}">
      <dgm:prSet phldrT="[Text]" custT="1"/>
      <dgm:spPr/>
      <dgm:t>
        <a:bodyPr/>
        <a:lstStyle/>
        <a:p>
          <a:r>
            <a:rPr lang="en-US" sz="1500" dirty="0"/>
            <a:t>Atmosphere at meeting is not friendly and sometimes tense</a:t>
          </a:r>
        </a:p>
      </dgm:t>
    </dgm:pt>
    <dgm:pt modelId="{5DBE716C-F7A5-4D22-BE10-8A7665D43A85}" type="parTrans" cxnId="{BAE09643-B1D2-4249-9865-4FBF0BAD3784}">
      <dgm:prSet/>
      <dgm:spPr/>
      <dgm:t>
        <a:bodyPr/>
        <a:lstStyle/>
        <a:p>
          <a:endParaRPr lang="en-US"/>
        </a:p>
      </dgm:t>
    </dgm:pt>
    <dgm:pt modelId="{69709AB6-40A8-4AA1-8B7D-C268A4467CA3}" type="sibTrans" cxnId="{BAE09643-B1D2-4249-9865-4FBF0BAD3784}">
      <dgm:prSet/>
      <dgm:spPr/>
      <dgm:t>
        <a:bodyPr/>
        <a:lstStyle/>
        <a:p>
          <a:endParaRPr lang="en-US"/>
        </a:p>
      </dgm:t>
    </dgm:pt>
    <dgm:pt modelId="{6DBB8386-417F-44FF-9525-5EA0CA977F0D}">
      <dgm:prSet phldrT="[Text]" custT="1"/>
      <dgm:spPr/>
      <dgm:t>
        <a:bodyPr/>
        <a:lstStyle/>
        <a:p>
          <a:r>
            <a:rPr lang="en-US" sz="1400" dirty="0"/>
            <a:t>Some members, especially new Lions, are not involved in club activities and don’t feel needed</a:t>
          </a:r>
        </a:p>
      </dgm:t>
    </dgm:pt>
    <dgm:pt modelId="{F9C826D8-639B-4498-AB21-4549C1B03B00}" type="parTrans" cxnId="{3AA3084E-EE32-404F-8E08-21CC3CAEDD7E}">
      <dgm:prSet/>
      <dgm:spPr/>
      <dgm:t>
        <a:bodyPr/>
        <a:lstStyle/>
        <a:p>
          <a:endParaRPr lang="en-US"/>
        </a:p>
      </dgm:t>
    </dgm:pt>
    <dgm:pt modelId="{B79E68B0-CB92-4727-9681-49135A489004}" type="sibTrans" cxnId="{3AA3084E-EE32-404F-8E08-21CC3CAEDD7E}">
      <dgm:prSet/>
      <dgm:spPr/>
      <dgm:t>
        <a:bodyPr/>
        <a:lstStyle/>
        <a:p>
          <a:endParaRPr lang="en-US"/>
        </a:p>
      </dgm:t>
    </dgm:pt>
    <dgm:pt modelId="{F4B90A6C-790E-4347-824E-DDBCC8DD30B4}" type="pres">
      <dgm:prSet presAssocID="{AA091568-5C48-4B03-A091-9D0CC6A76E81}" presName="Name0" presStyleCnt="0">
        <dgm:presLayoutVars>
          <dgm:dir/>
          <dgm:animLvl val="lvl"/>
          <dgm:resizeHandles/>
        </dgm:presLayoutVars>
      </dgm:prSet>
      <dgm:spPr/>
    </dgm:pt>
    <dgm:pt modelId="{2746E23F-45EA-454B-8277-6AC3AE51BCCF}" type="pres">
      <dgm:prSet presAssocID="{D8065CFA-847F-4AC2-9617-3FDAE7B959E7}" presName="linNode" presStyleCnt="0"/>
      <dgm:spPr/>
    </dgm:pt>
    <dgm:pt modelId="{B78ACC7E-A1B2-4B76-A78E-BD84F57A6D0A}" type="pres">
      <dgm:prSet presAssocID="{D8065CFA-847F-4AC2-9617-3FDAE7B959E7}" presName="parentShp" presStyleLbl="node1" presStyleIdx="0" presStyleCnt="2">
        <dgm:presLayoutVars>
          <dgm:bulletEnabled val="1"/>
        </dgm:presLayoutVars>
      </dgm:prSet>
      <dgm:spPr/>
    </dgm:pt>
    <dgm:pt modelId="{8B27C721-F1F3-4979-BEC0-BE2C6FBCF903}" type="pres">
      <dgm:prSet presAssocID="{D8065CFA-847F-4AC2-9617-3FDAE7B959E7}" presName="childShp" presStyleLbl="bgAccFollowNode1" presStyleIdx="0" presStyleCnt="2">
        <dgm:presLayoutVars>
          <dgm:bulletEnabled val="1"/>
        </dgm:presLayoutVars>
      </dgm:prSet>
      <dgm:spPr/>
    </dgm:pt>
    <dgm:pt modelId="{DE399396-3ED1-4C52-86B5-47C15825F768}" type="pres">
      <dgm:prSet presAssocID="{69709AB6-40A8-4AA1-8B7D-C268A4467CA3}" presName="spacing" presStyleCnt="0"/>
      <dgm:spPr/>
    </dgm:pt>
    <dgm:pt modelId="{765CD501-C46E-45FB-8408-C567EE5E9384}" type="pres">
      <dgm:prSet presAssocID="{6DBB8386-417F-44FF-9525-5EA0CA977F0D}" presName="linNode" presStyleCnt="0"/>
      <dgm:spPr/>
    </dgm:pt>
    <dgm:pt modelId="{AA7EBC46-C476-43AE-88F0-3E667DBC3D45}" type="pres">
      <dgm:prSet presAssocID="{6DBB8386-417F-44FF-9525-5EA0CA977F0D}" presName="parentShp" presStyleLbl="node1" presStyleIdx="1" presStyleCnt="2">
        <dgm:presLayoutVars>
          <dgm:bulletEnabled val="1"/>
        </dgm:presLayoutVars>
      </dgm:prSet>
      <dgm:spPr/>
    </dgm:pt>
    <dgm:pt modelId="{F19B0609-7858-4EC8-9805-EE9B51A42B2C}" type="pres">
      <dgm:prSet presAssocID="{6DBB8386-417F-44FF-9525-5EA0CA977F0D}" presName="childShp" presStyleLbl="bgAccFollowNode1" presStyleIdx="1" presStyleCnt="2">
        <dgm:presLayoutVars>
          <dgm:bulletEnabled val="1"/>
        </dgm:presLayoutVars>
      </dgm:prSet>
      <dgm:spPr/>
    </dgm:pt>
  </dgm:ptLst>
  <dgm:cxnLst>
    <dgm:cxn modelId="{664A3F06-E4BB-40C2-8C0B-6FD5C7473A47}" type="presOf" srcId="{6DBB8386-417F-44FF-9525-5EA0CA977F0D}" destId="{AA7EBC46-C476-43AE-88F0-3E667DBC3D45}" srcOrd="0" destOrd="0" presId="urn:microsoft.com/office/officeart/2005/8/layout/vList6"/>
    <dgm:cxn modelId="{BAE09643-B1D2-4249-9865-4FBF0BAD3784}" srcId="{AA091568-5C48-4B03-A091-9D0CC6A76E81}" destId="{D8065CFA-847F-4AC2-9617-3FDAE7B959E7}" srcOrd="0" destOrd="0" parTransId="{5DBE716C-F7A5-4D22-BE10-8A7665D43A85}" sibTransId="{69709AB6-40A8-4AA1-8B7D-C268A4467CA3}"/>
    <dgm:cxn modelId="{9DABE667-BDB9-4037-AAE7-1FB8D1CAB9CA}" type="presOf" srcId="{D8065CFA-847F-4AC2-9617-3FDAE7B959E7}" destId="{B78ACC7E-A1B2-4B76-A78E-BD84F57A6D0A}" srcOrd="0" destOrd="0" presId="urn:microsoft.com/office/officeart/2005/8/layout/vList6"/>
    <dgm:cxn modelId="{3AA3084E-EE32-404F-8E08-21CC3CAEDD7E}" srcId="{AA091568-5C48-4B03-A091-9D0CC6A76E81}" destId="{6DBB8386-417F-44FF-9525-5EA0CA977F0D}" srcOrd="1" destOrd="0" parTransId="{F9C826D8-639B-4498-AB21-4549C1B03B00}" sibTransId="{B79E68B0-CB92-4727-9681-49135A489004}"/>
    <dgm:cxn modelId="{93CE24E4-9C5F-443D-94BA-C81DB36D496A}" type="presOf" srcId="{AA091568-5C48-4B03-A091-9D0CC6A76E81}" destId="{F4B90A6C-790E-4347-824E-DDBCC8DD30B4}" srcOrd="0" destOrd="0" presId="urn:microsoft.com/office/officeart/2005/8/layout/vList6"/>
    <dgm:cxn modelId="{CDB91940-06AD-458F-B8E7-68EB96DB4CC5}" type="presParOf" srcId="{F4B90A6C-790E-4347-824E-DDBCC8DD30B4}" destId="{2746E23F-45EA-454B-8277-6AC3AE51BCCF}" srcOrd="0" destOrd="0" presId="urn:microsoft.com/office/officeart/2005/8/layout/vList6"/>
    <dgm:cxn modelId="{29B28B65-0421-4D7D-9AFB-4A4EA7918990}" type="presParOf" srcId="{2746E23F-45EA-454B-8277-6AC3AE51BCCF}" destId="{B78ACC7E-A1B2-4B76-A78E-BD84F57A6D0A}" srcOrd="0" destOrd="0" presId="urn:microsoft.com/office/officeart/2005/8/layout/vList6"/>
    <dgm:cxn modelId="{DC08D883-B32F-4F69-A9C8-7994FD74916E}" type="presParOf" srcId="{2746E23F-45EA-454B-8277-6AC3AE51BCCF}" destId="{8B27C721-F1F3-4979-BEC0-BE2C6FBCF903}" srcOrd="1" destOrd="0" presId="urn:microsoft.com/office/officeart/2005/8/layout/vList6"/>
    <dgm:cxn modelId="{ABD2CA85-3C32-4DF2-B31E-5D5F0178F1F9}" type="presParOf" srcId="{F4B90A6C-790E-4347-824E-DDBCC8DD30B4}" destId="{DE399396-3ED1-4C52-86B5-47C15825F768}" srcOrd="1" destOrd="0" presId="urn:microsoft.com/office/officeart/2005/8/layout/vList6"/>
    <dgm:cxn modelId="{4D9F2B62-E4BD-4F65-8E43-7D6D1F07E93F}" type="presParOf" srcId="{F4B90A6C-790E-4347-824E-DDBCC8DD30B4}" destId="{765CD501-C46E-45FB-8408-C567EE5E9384}" srcOrd="2" destOrd="0" presId="urn:microsoft.com/office/officeart/2005/8/layout/vList6"/>
    <dgm:cxn modelId="{5EA8A4CD-FA78-4413-B27A-88BB938E23AD}" type="presParOf" srcId="{765CD501-C46E-45FB-8408-C567EE5E9384}" destId="{AA7EBC46-C476-43AE-88F0-3E667DBC3D45}" srcOrd="0" destOrd="0" presId="urn:microsoft.com/office/officeart/2005/8/layout/vList6"/>
    <dgm:cxn modelId="{1146D103-9710-40E7-A40F-96341CE3DC9B}" type="presParOf" srcId="{765CD501-C46E-45FB-8408-C567EE5E9384}" destId="{F19B0609-7858-4EC8-9805-EE9B51A42B2C}" srcOrd="1" destOrd="0" presId="urn:microsoft.com/office/officeart/2005/8/layout/vList6"/>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C8F1D3DE-ABC5-44FD-AC51-D703846C6615}" type="doc">
      <dgm:prSet loTypeId="urn:microsoft.com/office/officeart/2005/8/layout/vList2" loCatId="list" qsTypeId="urn:microsoft.com/office/officeart/2005/8/quickstyle/simple3" qsCatId="simple" csTypeId="urn:microsoft.com/office/officeart/2005/8/colors/colorful5" csCatId="colorful" phldr="1"/>
      <dgm:spPr/>
      <dgm:t>
        <a:bodyPr/>
        <a:lstStyle/>
        <a:p>
          <a:endParaRPr lang="en-US"/>
        </a:p>
      </dgm:t>
    </dgm:pt>
    <dgm:pt modelId="{12B37805-AAF7-4177-866C-469DFEEB75EF}">
      <dgm:prSet phldrT="[Text]" custT="1"/>
      <dgm:spPr/>
      <dgm:t>
        <a:bodyPr/>
        <a:lstStyle/>
        <a:p>
          <a:r>
            <a:rPr lang="en-US" sz="1500" dirty="0"/>
            <a:t>Know how to handle interruptions and difficult behavior by an attending member.  Develop new ways to make meetings fun.</a:t>
          </a:r>
        </a:p>
      </dgm:t>
    </dgm:pt>
    <dgm:pt modelId="{F7262502-7781-43B9-AC4B-EB84568C2E2D}" type="parTrans" cxnId="{9AC2F5F3-34E5-4358-B525-4AE02BDB6DF7}">
      <dgm:prSet/>
      <dgm:spPr/>
      <dgm:t>
        <a:bodyPr/>
        <a:lstStyle/>
        <a:p>
          <a:endParaRPr lang="en-US"/>
        </a:p>
      </dgm:t>
    </dgm:pt>
    <dgm:pt modelId="{46365D02-5B93-4464-B1F1-551AE4019CB2}" type="sibTrans" cxnId="{9AC2F5F3-34E5-4358-B525-4AE02BDB6DF7}">
      <dgm:prSet/>
      <dgm:spPr/>
      <dgm:t>
        <a:bodyPr/>
        <a:lstStyle/>
        <a:p>
          <a:endParaRPr lang="en-US"/>
        </a:p>
      </dgm:t>
    </dgm:pt>
    <dgm:pt modelId="{5721F55F-E51F-4C5F-8E0D-1CE32DF4A46C}">
      <dgm:prSet phldrT="[Text]" custT="1"/>
      <dgm:spPr/>
      <dgm:t>
        <a:bodyPr/>
        <a:lstStyle/>
        <a:p>
          <a:r>
            <a:rPr lang="en-US" sz="1500" dirty="0"/>
            <a:t>Every active Lion in the club should be involved in the club in some capacity as a club officer or director, or committee chair or member.</a:t>
          </a:r>
        </a:p>
      </dgm:t>
    </dgm:pt>
    <dgm:pt modelId="{B7A7E70D-CC3F-49C6-A8D4-5BB2B41B91C4}" type="parTrans" cxnId="{E1203388-C4DD-4BB5-B03E-822B24DF17A9}">
      <dgm:prSet/>
      <dgm:spPr/>
      <dgm:t>
        <a:bodyPr/>
        <a:lstStyle/>
        <a:p>
          <a:endParaRPr lang="en-US"/>
        </a:p>
      </dgm:t>
    </dgm:pt>
    <dgm:pt modelId="{5E9A5086-95D3-4F5F-B4D9-FF56BAA25CC1}" type="sibTrans" cxnId="{E1203388-C4DD-4BB5-B03E-822B24DF17A9}">
      <dgm:prSet/>
      <dgm:spPr/>
      <dgm:t>
        <a:bodyPr/>
        <a:lstStyle/>
        <a:p>
          <a:endParaRPr lang="en-US"/>
        </a:p>
      </dgm:t>
    </dgm:pt>
    <dgm:pt modelId="{1245DAA6-F294-4D08-B396-0D5C06C64291}" type="pres">
      <dgm:prSet presAssocID="{C8F1D3DE-ABC5-44FD-AC51-D703846C6615}" presName="linear" presStyleCnt="0">
        <dgm:presLayoutVars>
          <dgm:animLvl val="lvl"/>
          <dgm:resizeHandles val="exact"/>
        </dgm:presLayoutVars>
      </dgm:prSet>
      <dgm:spPr/>
    </dgm:pt>
    <dgm:pt modelId="{08D2A4D1-6720-4D49-9C0E-A09835F100B1}" type="pres">
      <dgm:prSet presAssocID="{12B37805-AAF7-4177-866C-469DFEEB75EF}" presName="parentText" presStyleLbl="node1" presStyleIdx="0" presStyleCnt="2" custLinFactNeighborY="-32159">
        <dgm:presLayoutVars>
          <dgm:chMax val="0"/>
          <dgm:bulletEnabled val="1"/>
        </dgm:presLayoutVars>
      </dgm:prSet>
      <dgm:spPr/>
    </dgm:pt>
    <dgm:pt modelId="{C07F3250-79B6-4888-B0DB-F98980652E25}" type="pres">
      <dgm:prSet presAssocID="{46365D02-5B93-4464-B1F1-551AE4019CB2}" presName="spacer" presStyleCnt="0"/>
      <dgm:spPr/>
    </dgm:pt>
    <dgm:pt modelId="{7299C68E-111F-4A68-AC1A-E6928358C926}" type="pres">
      <dgm:prSet presAssocID="{5721F55F-E51F-4C5F-8E0D-1CE32DF4A46C}" presName="parentText" presStyleLbl="node1" presStyleIdx="1" presStyleCnt="2">
        <dgm:presLayoutVars>
          <dgm:chMax val="0"/>
          <dgm:bulletEnabled val="1"/>
        </dgm:presLayoutVars>
      </dgm:prSet>
      <dgm:spPr/>
    </dgm:pt>
  </dgm:ptLst>
  <dgm:cxnLst>
    <dgm:cxn modelId="{1672AC68-43D9-4D4D-8188-01E01656CDD4}" type="presOf" srcId="{5721F55F-E51F-4C5F-8E0D-1CE32DF4A46C}" destId="{7299C68E-111F-4A68-AC1A-E6928358C926}" srcOrd="0" destOrd="0" presId="urn:microsoft.com/office/officeart/2005/8/layout/vList2"/>
    <dgm:cxn modelId="{72ED5D6C-E59F-4BFC-ACF7-96A3D5DE0454}" type="presOf" srcId="{C8F1D3DE-ABC5-44FD-AC51-D703846C6615}" destId="{1245DAA6-F294-4D08-B396-0D5C06C64291}" srcOrd="0" destOrd="0" presId="urn:microsoft.com/office/officeart/2005/8/layout/vList2"/>
    <dgm:cxn modelId="{E1203388-C4DD-4BB5-B03E-822B24DF17A9}" srcId="{C8F1D3DE-ABC5-44FD-AC51-D703846C6615}" destId="{5721F55F-E51F-4C5F-8E0D-1CE32DF4A46C}" srcOrd="1" destOrd="0" parTransId="{B7A7E70D-CC3F-49C6-A8D4-5BB2B41B91C4}" sibTransId="{5E9A5086-95D3-4F5F-B4D9-FF56BAA25CC1}"/>
    <dgm:cxn modelId="{4D68D38C-DD31-421C-B379-EF3B6AB74A51}" type="presOf" srcId="{12B37805-AAF7-4177-866C-469DFEEB75EF}" destId="{08D2A4D1-6720-4D49-9C0E-A09835F100B1}" srcOrd="0" destOrd="0" presId="urn:microsoft.com/office/officeart/2005/8/layout/vList2"/>
    <dgm:cxn modelId="{9AC2F5F3-34E5-4358-B525-4AE02BDB6DF7}" srcId="{C8F1D3DE-ABC5-44FD-AC51-D703846C6615}" destId="{12B37805-AAF7-4177-866C-469DFEEB75EF}" srcOrd="0" destOrd="0" parTransId="{F7262502-7781-43B9-AC4B-EB84568C2E2D}" sibTransId="{46365D02-5B93-4464-B1F1-551AE4019CB2}"/>
    <dgm:cxn modelId="{146618D1-A567-44C4-8315-022BA75585A9}" type="presParOf" srcId="{1245DAA6-F294-4D08-B396-0D5C06C64291}" destId="{08D2A4D1-6720-4D49-9C0E-A09835F100B1}" srcOrd="0" destOrd="0" presId="urn:microsoft.com/office/officeart/2005/8/layout/vList2"/>
    <dgm:cxn modelId="{3F4A1C9B-8F3C-4E34-B009-ED18B3A8DCB8}" type="presParOf" srcId="{1245DAA6-F294-4D08-B396-0D5C06C64291}" destId="{C07F3250-79B6-4888-B0DB-F98980652E25}" srcOrd="1" destOrd="0" presId="urn:microsoft.com/office/officeart/2005/8/layout/vList2"/>
    <dgm:cxn modelId="{56D001C4-6F1E-42E0-9A54-DA41F24386A2}" type="presParOf" srcId="{1245DAA6-F294-4D08-B396-0D5C06C64291}" destId="{7299C68E-111F-4A68-AC1A-E6928358C926}" srcOrd="2" destOrd="0" presId="urn:microsoft.com/office/officeart/2005/8/layout/vList2"/>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EE030BBD-CC10-48B5-BE47-80E41777220A}"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CA18C304-790A-426F-BDC0-F1EA5BD4F17B}">
      <dgm:prSet phldrT="[Text]" custT="1">
        <dgm:style>
          <a:lnRef idx="1">
            <a:schemeClr val="accent6"/>
          </a:lnRef>
          <a:fillRef idx="3">
            <a:schemeClr val="accent6"/>
          </a:fillRef>
          <a:effectRef idx="2">
            <a:schemeClr val="accent6"/>
          </a:effectRef>
          <a:fontRef idx="minor">
            <a:schemeClr val="lt1"/>
          </a:fontRef>
        </dgm:style>
      </dgm:prSet>
      <dgm:spPr>
        <a:ln/>
      </dgm:spPr>
      <dgm:t>
        <a:bodyPr/>
        <a:lstStyle/>
        <a:p>
          <a:r>
            <a:rPr lang="en-US" sz="2800" dirty="0"/>
            <a:t>Responsibilities of the Club President</a:t>
          </a:r>
        </a:p>
      </dgm:t>
    </dgm:pt>
    <dgm:pt modelId="{A844453D-DC1C-4347-9A84-BED33F05FFB9}" type="parTrans" cxnId="{BFFF15DF-CB9D-4B38-81BE-73034A1C265E}">
      <dgm:prSet/>
      <dgm:spPr/>
      <dgm:t>
        <a:bodyPr/>
        <a:lstStyle/>
        <a:p>
          <a:endParaRPr lang="en-US"/>
        </a:p>
      </dgm:t>
    </dgm:pt>
    <dgm:pt modelId="{FF6A64C4-C5F5-4272-8AB9-08888C59FDEA}" type="sibTrans" cxnId="{BFFF15DF-CB9D-4B38-81BE-73034A1C265E}">
      <dgm:prSet/>
      <dgm:spPr/>
      <dgm:t>
        <a:bodyPr/>
        <a:lstStyle/>
        <a:p>
          <a:endParaRPr lang="en-US"/>
        </a:p>
      </dgm:t>
    </dgm:pt>
    <dgm:pt modelId="{4718474C-CCF3-4B29-A69B-BE6E44EB506B}" type="pres">
      <dgm:prSet presAssocID="{EE030BBD-CC10-48B5-BE47-80E41777220A}" presName="linear" presStyleCnt="0">
        <dgm:presLayoutVars>
          <dgm:animLvl val="lvl"/>
          <dgm:resizeHandles val="exact"/>
        </dgm:presLayoutVars>
      </dgm:prSet>
      <dgm:spPr/>
    </dgm:pt>
    <dgm:pt modelId="{BB70550F-8890-47CC-B5F1-2A73E13ED811}" type="pres">
      <dgm:prSet presAssocID="{CA18C304-790A-426F-BDC0-F1EA5BD4F17B}" presName="parentText" presStyleLbl="node1" presStyleIdx="0" presStyleCnt="1" custScaleX="96667" custScaleY="62623" custLinFactNeighborX="0" custLinFactNeighborY="-3080">
        <dgm:presLayoutVars>
          <dgm:chMax val="0"/>
          <dgm:bulletEnabled val="1"/>
        </dgm:presLayoutVars>
      </dgm:prSet>
      <dgm:spPr/>
    </dgm:pt>
  </dgm:ptLst>
  <dgm:cxnLst>
    <dgm:cxn modelId="{F4772A8A-013C-445E-83CF-DDB3AF58FF11}" type="presOf" srcId="{CA18C304-790A-426F-BDC0-F1EA5BD4F17B}" destId="{BB70550F-8890-47CC-B5F1-2A73E13ED811}" srcOrd="0" destOrd="0" presId="urn:microsoft.com/office/officeart/2005/8/layout/vList2"/>
    <dgm:cxn modelId="{BFFF15DF-CB9D-4B38-81BE-73034A1C265E}" srcId="{EE030BBD-CC10-48B5-BE47-80E41777220A}" destId="{CA18C304-790A-426F-BDC0-F1EA5BD4F17B}" srcOrd="0" destOrd="0" parTransId="{A844453D-DC1C-4347-9A84-BED33F05FFB9}" sibTransId="{FF6A64C4-C5F5-4272-8AB9-08888C59FDEA}"/>
    <dgm:cxn modelId="{61A03BF5-8C59-477C-8F32-F8FBB7FDED4B}" type="presOf" srcId="{EE030BBD-CC10-48B5-BE47-80E41777220A}" destId="{4718474C-CCF3-4B29-A69B-BE6E44EB506B}" srcOrd="0" destOrd="0" presId="urn:microsoft.com/office/officeart/2005/8/layout/vList2"/>
    <dgm:cxn modelId="{1ABFBEA8-3B62-45D0-AF9E-D25FDC450B9C}" type="presParOf" srcId="{4718474C-CCF3-4B29-A69B-BE6E44EB506B}" destId="{BB70550F-8890-47CC-B5F1-2A73E13ED811}"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EE030BBD-CC10-48B5-BE47-80E41777220A}"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CA18C304-790A-426F-BDC0-F1EA5BD4F17B}">
      <dgm:prSet phldrT="[Text]" custT="1">
        <dgm:style>
          <a:lnRef idx="1">
            <a:schemeClr val="accent6"/>
          </a:lnRef>
          <a:fillRef idx="3">
            <a:schemeClr val="accent6"/>
          </a:fillRef>
          <a:effectRef idx="2">
            <a:schemeClr val="accent6"/>
          </a:effectRef>
          <a:fontRef idx="minor">
            <a:schemeClr val="lt1"/>
          </a:fontRef>
        </dgm:style>
      </dgm:prSet>
      <dgm:spPr>
        <a:ln/>
      </dgm:spPr>
      <dgm:t>
        <a:bodyPr/>
        <a:lstStyle/>
        <a:p>
          <a:r>
            <a:rPr lang="en-US" sz="2800" dirty="0"/>
            <a:t>Responsibilities of the Club President</a:t>
          </a:r>
        </a:p>
      </dgm:t>
    </dgm:pt>
    <dgm:pt modelId="{A844453D-DC1C-4347-9A84-BED33F05FFB9}" type="parTrans" cxnId="{BFFF15DF-CB9D-4B38-81BE-73034A1C265E}">
      <dgm:prSet/>
      <dgm:spPr/>
      <dgm:t>
        <a:bodyPr/>
        <a:lstStyle/>
        <a:p>
          <a:endParaRPr lang="en-US"/>
        </a:p>
      </dgm:t>
    </dgm:pt>
    <dgm:pt modelId="{FF6A64C4-C5F5-4272-8AB9-08888C59FDEA}" type="sibTrans" cxnId="{BFFF15DF-CB9D-4B38-81BE-73034A1C265E}">
      <dgm:prSet/>
      <dgm:spPr/>
      <dgm:t>
        <a:bodyPr/>
        <a:lstStyle/>
        <a:p>
          <a:endParaRPr lang="en-US"/>
        </a:p>
      </dgm:t>
    </dgm:pt>
    <dgm:pt modelId="{4718474C-CCF3-4B29-A69B-BE6E44EB506B}" type="pres">
      <dgm:prSet presAssocID="{EE030BBD-CC10-48B5-BE47-80E41777220A}" presName="linear" presStyleCnt="0">
        <dgm:presLayoutVars>
          <dgm:animLvl val="lvl"/>
          <dgm:resizeHandles val="exact"/>
        </dgm:presLayoutVars>
      </dgm:prSet>
      <dgm:spPr/>
    </dgm:pt>
    <dgm:pt modelId="{BB70550F-8890-47CC-B5F1-2A73E13ED811}" type="pres">
      <dgm:prSet presAssocID="{CA18C304-790A-426F-BDC0-F1EA5BD4F17B}" presName="parentText" presStyleLbl="node1" presStyleIdx="0" presStyleCnt="1" custScaleX="96667" custScaleY="62623" custLinFactNeighborX="0" custLinFactNeighborY="-3080">
        <dgm:presLayoutVars>
          <dgm:chMax val="0"/>
          <dgm:bulletEnabled val="1"/>
        </dgm:presLayoutVars>
      </dgm:prSet>
      <dgm:spPr/>
    </dgm:pt>
  </dgm:ptLst>
  <dgm:cxnLst>
    <dgm:cxn modelId="{7C1FAA1B-AFBE-436E-AE94-AFB0CEE46117}" type="presOf" srcId="{CA18C304-790A-426F-BDC0-F1EA5BD4F17B}" destId="{BB70550F-8890-47CC-B5F1-2A73E13ED811}" srcOrd="0" destOrd="0" presId="urn:microsoft.com/office/officeart/2005/8/layout/vList2"/>
    <dgm:cxn modelId="{82FA2A93-3FE6-4271-9072-BD33B1409EBE}" type="presOf" srcId="{EE030BBD-CC10-48B5-BE47-80E41777220A}" destId="{4718474C-CCF3-4B29-A69B-BE6E44EB506B}" srcOrd="0" destOrd="0" presId="urn:microsoft.com/office/officeart/2005/8/layout/vList2"/>
    <dgm:cxn modelId="{BFFF15DF-CB9D-4B38-81BE-73034A1C265E}" srcId="{EE030BBD-CC10-48B5-BE47-80E41777220A}" destId="{CA18C304-790A-426F-BDC0-F1EA5BD4F17B}" srcOrd="0" destOrd="0" parTransId="{A844453D-DC1C-4347-9A84-BED33F05FFB9}" sibTransId="{FF6A64C4-C5F5-4272-8AB9-08888C59FDEA}"/>
    <dgm:cxn modelId="{2C50CFF1-424E-428C-A316-994C4CE4A48B}" type="presParOf" srcId="{4718474C-CCF3-4B29-A69B-BE6E44EB506B}" destId="{BB70550F-8890-47CC-B5F1-2A73E13ED811}"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E030BBD-CC10-48B5-BE47-80E41777220A}"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CA18C304-790A-426F-BDC0-F1EA5BD4F17B}">
      <dgm:prSet phldrT="[Text]" custT="1">
        <dgm:style>
          <a:lnRef idx="1">
            <a:schemeClr val="accent3"/>
          </a:lnRef>
          <a:fillRef idx="3">
            <a:schemeClr val="accent3"/>
          </a:fillRef>
          <a:effectRef idx="2">
            <a:schemeClr val="accent3"/>
          </a:effectRef>
          <a:fontRef idx="minor">
            <a:schemeClr val="lt1"/>
          </a:fontRef>
        </dgm:style>
      </dgm:prSet>
      <dgm:spPr/>
      <dgm:t>
        <a:bodyPr/>
        <a:lstStyle/>
        <a:p>
          <a:r>
            <a:rPr lang="en-US" sz="2800" dirty="0"/>
            <a:t>Table of Contents</a:t>
          </a:r>
        </a:p>
      </dgm:t>
    </dgm:pt>
    <dgm:pt modelId="{A844453D-DC1C-4347-9A84-BED33F05FFB9}" type="parTrans" cxnId="{BFFF15DF-CB9D-4B38-81BE-73034A1C265E}">
      <dgm:prSet/>
      <dgm:spPr/>
      <dgm:t>
        <a:bodyPr/>
        <a:lstStyle/>
        <a:p>
          <a:endParaRPr lang="en-US"/>
        </a:p>
      </dgm:t>
    </dgm:pt>
    <dgm:pt modelId="{FF6A64C4-C5F5-4272-8AB9-08888C59FDEA}" type="sibTrans" cxnId="{BFFF15DF-CB9D-4B38-81BE-73034A1C265E}">
      <dgm:prSet/>
      <dgm:spPr/>
      <dgm:t>
        <a:bodyPr/>
        <a:lstStyle/>
        <a:p>
          <a:endParaRPr lang="en-US"/>
        </a:p>
      </dgm:t>
    </dgm:pt>
    <dgm:pt modelId="{4718474C-CCF3-4B29-A69B-BE6E44EB506B}" type="pres">
      <dgm:prSet presAssocID="{EE030BBD-CC10-48B5-BE47-80E41777220A}" presName="linear" presStyleCnt="0">
        <dgm:presLayoutVars>
          <dgm:animLvl val="lvl"/>
          <dgm:resizeHandles val="exact"/>
        </dgm:presLayoutVars>
      </dgm:prSet>
      <dgm:spPr/>
    </dgm:pt>
    <dgm:pt modelId="{BB70550F-8890-47CC-B5F1-2A73E13ED811}" type="pres">
      <dgm:prSet presAssocID="{CA18C304-790A-426F-BDC0-F1EA5BD4F17B}" presName="parentText" presStyleLbl="node1" presStyleIdx="0" presStyleCnt="1" custScaleX="96667" custScaleY="62623" custLinFactNeighborX="0" custLinFactNeighborY="-3080">
        <dgm:presLayoutVars>
          <dgm:chMax val="0"/>
          <dgm:bulletEnabled val="1"/>
        </dgm:presLayoutVars>
      </dgm:prSet>
      <dgm:spPr/>
    </dgm:pt>
  </dgm:ptLst>
  <dgm:cxnLst>
    <dgm:cxn modelId="{FE12BC07-7B60-4462-9CB2-404C709A9330}" type="presOf" srcId="{CA18C304-790A-426F-BDC0-F1EA5BD4F17B}" destId="{BB70550F-8890-47CC-B5F1-2A73E13ED811}" srcOrd="0" destOrd="0" presId="urn:microsoft.com/office/officeart/2005/8/layout/vList2"/>
    <dgm:cxn modelId="{AB690A0F-DC24-4DA3-BBE3-C278F091386F}" type="presOf" srcId="{EE030BBD-CC10-48B5-BE47-80E41777220A}" destId="{4718474C-CCF3-4B29-A69B-BE6E44EB506B}" srcOrd="0" destOrd="0" presId="urn:microsoft.com/office/officeart/2005/8/layout/vList2"/>
    <dgm:cxn modelId="{BFFF15DF-CB9D-4B38-81BE-73034A1C265E}" srcId="{EE030BBD-CC10-48B5-BE47-80E41777220A}" destId="{CA18C304-790A-426F-BDC0-F1EA5BD4F17B}" srcOrd="0" destOrd="0" parTransId="{A844453D-DC1C-4347-9A84-BED33F05FFB9}" sibTransId="{FF6A64C4-C5F5-4272-8AB9-08888C59FDEA}"/>
    <dgm:cxn modelId="{6F94E342-C1D4-4B7E-A870-00D71B9D0B36}" type="presParOf" srcId="{4718474C-CCF3-4B29-A69B-BE6E44EB506B}" destId="{BB70550F-8890-47CC-B5F1-2A73E13ED811}"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EE030BBD-CC10-48B5-BE47-80E41777220A}"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CA18C304-790A-426F-BDC0-F1EA5BD4F17B}">
      <dgm:prSet phldrT="[Text]" custT="1">
        <dgm:style>
          <a:lnRef idx="1">
            <a:schemeClr val="accent6"/>
          </a:lnRef>
          <a:fillRef idx="3">
            <a:schemeClr val="accent6"/>
          </a:fillRef>
          <a:effectRef idx="2">
            <a:schemeClr val="accent6"/>
          </a:effectRef>
          <a:fontRef idx="minor">
            <a:schemeClr val="lt1"/>
          </a:fontRef>
        </dgm:style>
      </dgm:prSet>
      <dgm:spPr>
        <a:ln/>
      </dgm:spPr>
      <dgm:t>
        <a:bodyPr/>
        <a:lstStyle/>
        <a:p>
          <a:r>
            <a:rPr lang="en-US" sz="2800" dirty="0"/>
            <a:t>Responsibilities of the Club President</a:t>
          </a:r>
        </a:p>
      </dgm:t>
    </dgm:pt>
    <dgm:pt modelId="{A844453D-DC1C-4347-9A84-BED33F05FFB9}" type="parTrans" cxnId="{BFFF15DF-CB9D-4B38-81BE-73034A1C265E}">
      <dgm:prSet/>
      <dgm:spPr/>
      <dgm:t>
        <a:bodyPr/>
        <a:lstStyle/>
        <a:p>
          <a:endParaRPr lang="en-US"/>
        </a:p>
      </dgm:t>
    </dgm:pt>
    <dgm:pt modelId="{FF6A64C4-C5F5-4272-8AB9-08888C59FDEA}" type="sibTrans" cxnId="{BFFF15DF-CB9D-4B38-81BE-73034A1C265E}">
      <dgm:prSet/>
      <dgm:spPr/>
      <dgm:t>
        <a:bodyPr/>
        <a:lstStyle/>
        <a:p>
          <a:endParaRPr lang="en-US"/>
        </a:p>
      </dgm:t>
    </dgm:pt>
    <dgm:pt modelId="{4718474C-CCF3-4B29-A69B-BE6E44EB506B}" type="pres">
      <dgm:prSet presAssocID="{EE030BBD-CC10-48B5-BE47-80E41777220A}" presName="linear" presStyleCnt="0">
        <dgm:presLayoutVars>
          <dgm:animLvl val="lvl"/>
          <dgm:resizeHandles val="exact"/>
        </dgm:presLayoutVars>
      </dgm:prSet>
      <dgm:spPr/>
    </dgm:pt>
    <dgm:pt modelId="{BB70550F-8890-47CC-B5F1-2A73E13ED811}" type="pres">
      <dgm:prSet presAssocID="{CA18C304-790A-426F-BDC0-F1EA5BD4F17B}" presName="parentText" presStyleLbl="node1" presStyleIdx="0" presStyleCnt="1" custScaleX="96667" custScaleY="62623" custLinFactNeighborX="0" custLinFactNeighborY="-3080">
        <dgm:presLayoutVars>
          <dgm:chMax val="0"/>
          <dgm:bulletEnabled val="1"/>
        </dgm:presLayoutVars>
      </dgm:prSet>
      <dgm:spPr/>
    </dgm:pt>
  </dgm:ptLst>
  <dgm:cxnLst>
    <dgm:cxn modelId="{B257A60C-4E55-4463-875B-4A50F2DDB221}" type="presOf" srcId="{EE030BBD-CC10-48B5-BE47-80E41777220A}" destId="{4718474C-CCF3-4B29-A69B-BE6E44EB506B}" srcOrd="0" destOrd="0" presId="urn:microsoft.com/office/officeart/2005/8/layout/vList2"/>
    <dgm:cxn modelId="{BFFF15DF-CB9D-4B38-81BE-73034A1C265E}" srcId="{EE030BBD-CC10-48B5-BE47-80E41777220A}" destId="{CA18C304-790A-426F-BDC0-F1EA5BD4F17B}" srcOrd="0" destOrd="0" parTransId="{A844453D-DC1C-4347-9A84-BED33F05FFB9}" sibTransId="{FF6A64C4-C5F5-4272-8AB9-08888C59FDEA}"/>
    <dgm:cxn modelId="{E8253DE1-FEB3-4A05-B4D3-649C1242C85B}" type="presOf" srcId="{CA18C304-790A-426F-BDC0-F1EA5BD4F17B}" destId="{BB70550F-8890-47CC-B5F1-2A73E13ED811}" srcOrd="0" destOrd="0" presId="urn:microsoft.com/office/officeart/2005/8/layout/vList2"/>
    <dgm:cxn modelId="{A41B55D1-D1F6-4D44-99FA-F0C6EC0B73D2}" type="presParOf" srcId="{4718474C-CCF3-4B29-A69B-BE6E44EB506B}" destId="{BB70550F-8890-47CC-B5F1-2A73E13ED811}"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EE030BBD-CC10-48B5-BE47-80E41777220A}"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CA18C304-790A-426F-BDC0-F1EA5BD4F17B}">
      <dgm:prSet phldrT="[Text]" custT="1">
        <dgm:style>
          <a:lnRef idx="1">
            <a:schemeClr val="accent6"/>
          </a:lnRef>
          <a:fillRef idx="3">
            <a:schemeClr val="accent6"/>
          </a:fillRef>
          <a:effectRef idx="2">
            <a:schemeClr val="accent6"/>
          </a:effectRef>
          <a:fontRef idx="minor">
            <a:schemeClr val="lt1"/>
          </a:fontRef>
        </dgm:style>
      </dgm:prSet>
      <dgm:spPr>
        <a:ln/>
      </dgm:spPr>
      <dgm:t>
        <a:bodyPr/>
        <a:lstStyle/>
        <a:p>
          <a:r>
            <a:rPr lang="en-US" sz="2800" dirty="0"/>
            <a:t>Responsibilities of the Club President</a:t>
          </a:r>
        </a:p>
      </dgm:t>
    </dgm:pt>
    <dgm:pt modelId="{A844453D-DC1C-4347-9A84-BED33F05FFB9}" type="parTrans" cxnId="{BFFF15DF-CB9D-4B38-81BE-73034A1C265E}">
      <dgm:prSet/>
      <dgm:spPr/>
      <dgm:t>
        <a:bodyPr/>
        <a:lstStyle/>
        <a:p>
          <a:endParaRPr lang="en-US"/>
        </a:p>
      </dgm:t>
    </dgm:pt>
    <dgm:pt modelId="{FF6A64C4-C5F5-4272-8AB9-08888C59FDEA}" type="sibTrans" cxnId="{BFFF15DF-CB9D-4B38-81BE-73034A1C265E}">
      <dgm:prSet/>
      <dgm:spPr/>
      <dgm:t>
        <a:bodyPr/>
        <a:lstStyle/>
        <a:p>
          <a:endParaRPr lang="en-US"/>
        </a:p>
      </dgm:t>
    </dgm:pt>
    <dgm:pt modelId="{4718474C-CCF3-4B29-A69B-BE6E44EB506B}" type="pres">
      <dgm:prSet presAssocID="{EE030BBD-CC10-48B5-BE47-80E41777220A}" presName="linear" presStyleCnt="0">
        <dgm:presLayoutVars>
          <dgm:animLvl val="lvl"/>
          <dgm:resizeHandles val="exact"/>
        </dgm:presLayoutVars>
      </dgm:prSet>
      <dgm:spPr/>
    </dgm:pt>
    <dgm:pt modelId="{BB70550F-8890-47CC-B5F1-2A73E13ED811}" type="pres">
      <dgm:prSet presAssocID="{CA18C304-790A-426F-BDC0-F1EA5BD4F17B}" presName="parentText" presStyleLbl="node1" presStyleIdx="0" presStyleCnt="1" custScaleX="96667" custScaleY="62623" custLinFactNeighborX="0" custLinFactNeighborY="4429">
        <dgm:presLayoutVars>
          <dgm:chMax val="0"/>
          <dgm:bulletEnabled val="1"/>
        </dgm:presLayoutVars>
      </dgm:prSet>
      <dgm:spPr/>
    </dgm:pt>
  </dgm:ptLst>
  <dgm:cxnLst>
    <dgm:cxn modelId="{A9D37A48-52CF-466B-B4DC-0AA90F333690}" type="presOf" srcId="{EE030BBD-CC10-48B5-BE47-80E41777220A}" destId="{4718474C-CCF3-4B29-A69B-BE6E44EB506B}" srcOrd="0" destOrd="0" presId="urn:microsoft.com/office/officeart/2005/8/layout/vList2"/>
    <dgm:cxn modelId="{BFFF15DF-CB9D-4B38-81BE-73034A1C265E}" srcId="{EE030BBD-CC10-48B5-BE47-80E41777220A}" destId="{CA18C304-790A-426F-BDC0-F1EA5BD4F17B}" srcOrd="0" destOrd="0" parTransId="{A844453D-DC1C-4347-9A84-BED33F05FFB9}" sibTransId="{FF6A64C4-C5F5-4272-8AB9-08888C59FDEA}"/>
    <dgm:cxn modelId="{CB6F06E2-C265-4D0F-AB69-52FFA1A3F809}" type="presOf" srcId="{CA18C304-790A-426F-BDC0-F1EA5BD4F17B}" destId="{BB70550F-8890-47CC-B5F1-2A73E13ED811}" srcOrd="0" destOrd="0" presId="urn:microsoft.com/office/officeart/2005/8/layout/vList2"/>
    <dgm:cxn modelId="{5B132B9E-426B-4AAF-A5A5-267C51EA7A64}" type="presParOf" srcId="{4718474C-CCF3-4B29-A69B-BE6E44EB506B}" destId="{BB70550F-8890-47CC-B5F1-2A73E13ED811}"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EE030BBD-CC10-48B5-BE47-80E41777220A}"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CA18C304-790A-426F-BDC0-F1EA5BD4F17B}">
      <dgm:prSet phldrT="[Text]" custT="1">
        <dgm:style>
          <a:lnRef idx="1">
            <a:schemeClr val="accent6"/>
          </a:lnRef>
          <a:fillRef idx="3">
            <a:schemeClr val="accent6"/>
          </a:fillRef>
          <a:effectRef idx="2">
            <a:schemeClr val="accent6"/>
          </a:effectRef>
          <a:fontRef idx="minor">
            <a:schemeClr val="lt1"/>
          </a:fontRef>
        </dgm:style>
      </dgm:prSet>
      <dgm:spPr>
        <a:ln/>
      </dgm:spPr>
      <dgm:t>
        <a:bodyPr/>
        <a:lstStyle/>
        <a:p>
          <a:r>
            <a:rPr lang="en-US" sz="2800" dirty="0"/>
            <a:t>Responsibilities of the Club President</a:t>
          </a:r>
        </a:p>
      </dgm:t>
    </dgm:pt>
    <dgm:pt modelId="{A844453D-DC1C-4347-9A84-BED33F05FFB9}" type="parTrans" cxnId="{BFFF15DF-CB9D-4B38-81BE-73034A1C265E}">
      <dgm:prSet/>
      <dgm:spPr/>
      <dgm:t>
        <a:bodyPr/>
        <a:lstStyle/>
        <a:p>
          <a:endParaRPr lang="en-US"/>
        </a:p>
      </dgm:t>
    </dgm:pt>
    <dgm:pt modelId="{FF6A64C4-C5F5-4272-8AB9-08888C59FDEA}" type="sibTrans" cxnId="{BFFF15DF-CB9D-4B38-81BE-73034A1C265E}">
      <dgm:prSet/>
      <dgm:spPr/>
      <dgm:t>
        <a:bodyPr/>
        <a:lstStyle/>
        <a:p>
          <a:endParaRPr lang="en-US"/>
        </a:p>
      </dgm:t>
    </dgm:pt>
    <dgm:pt modelId="{4718474C-CCF3-4B29-A69B-BE6E44EB506B}" type="pres">
      <dgm:prSet presAssocID="{EE030BBD-CC10-48B5-BE47-80E41777220A}" presName="linear" presStyleCnt="0">
        <dgm:presLayoutVars>
          <dgm:animLvl val="lvl"/>
          <dgm:resizeHandles val="exact"/>
        </dgm:presLayoutVars>
      </dgm:prSet>
      <dgm:spPr/>
    </dgm:pt>
    <dgm:pt modelId="{BB70550F-8890-47CC-B5F1-2A73E13ED811}" type="pres">
      <dgm:prSet presAssocID="{CA18C304-790A-426F-BDC0-F1EA5BD4F17B}" presName="parentText" presStyleLbl="node1" presStyleIdx="0" presStyleCnt="1" custScaleX="96667" custScaleY="62623" custLinFactNeighborX="0" custLinFactNeighborY="-3080">
        <dgm:presLayoutVars>
          <dgm:chMax val="0"/>
          <dgm:bulletEnabled val="1"/>
        </dgm:presLayoutVars>
      </dgm:prSet>
      <dgm:spPr/>
    </dgm:pt>
  </dgm:ptLst>
  <dgm:cxnLst>
    <dgm:cxn modelId="{C8FBCF63-B946-404B-B1D1-92409934CB62}" type="presOf" srcId="{CA18C304-790A-426F-BDC0-F1EA5BD4F17B}" destId="{BB70550F-8890-47CC-B5F1-2A73E13ED811}" srcOrd="0" destOrd="0" presId="urn:microsoft.com/office/officeart/2005/8/layout/vList2"/>
    <dgm:cxn modelId="{87B7F18E-EE0C-46D7-833C-2789C4C37121}" type="presOf" srcId="{EE030BBD-CC10-48B5-BE47-80E41777220A}" destId="{4718474C-CCF3-4B29-A69B-BE6E44EB506B}" srcOrd="0" destOrd="0" presId="urn:microsoft.com/office/officeart/2005/8/layout/vList2"/>
    <dgm:cxn modelId="{BFFF15DF-CB9D-4B38-81BE-73034A1C265E}" srcId="{EE030BBD-CC10-48B5-BE47-80E41777220A}" destId="{CA18C304-790A-426F-BDC0-F1EA5BD4F17B}" srcOrd="0" destOrd="0" parTransId="{A844453D-DC1C-4347-9A84-BED33F05FFB9}" sibTransId="{FF6A64C4-C5F5-4272-8AB9-08888C59FDEA}"/>
    <dgm:cxn modelId="{AC2E251D-85CD-442A-B814-E664258D28BF}" type="presParOf" srcId="{4718474C-CCF3-4B29-A69B-BE6E44EB506B}" destId="{BB70550F-8890-47CC-B5F1-2A73E13ED811}"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EE030BBD-CC10-48B5-BE47-80E41777220A}"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CA18C304-790A-426F-BDC0-F1EA5BD4F17B}">
      <dgm:prSet phldrT="[Text]" custT="1">
        <dgm:style>
          <a:lnRef idx="1">
            <a:schemeClr val="accent6"/>
          </a:lnRef>
          <a:fillRef idx="3">
            <a:schemeClr val="accent6"/>
          </a:fillRef>
          <a:effectRef idx="2">
            <a:schemeClr val="accent6"/>
          </a:effectRef>
          <a:fontRef idx="minor">
            <a:schemeClr val="lt1"/>
          </a:fontRef>
        </dgm:style>
      </dgm:prSet>
      <dgm:spPr>
        <a:ln/>
      </dgm:spPr>
      <dgm:t>
        <a:bodyPr/>
        <a:lstStyle/>
        <a:p>
          <a:r>
            <a:rPr lang="en-US" sz="2800" dirty="0"/>
            <a:t>Responsibilities of the Club President</a:t>
          </a:r>
        </a:p>
      </dgm:t>
    </dgm:pt>
    <dgm:pt modelId="{A844453D-DC1C-4347-9A84-BED33F05FFB9}" type="parTrans" cxnId="{BFFF15DF-CB9D-4B38-81BE-73034A1C265E}">
      <dgm:prSet/>
      <dgm:spPr/>
      <dgm:t>
        <a:bodyPr/>
        <a:lstStyle/>
        <a:p>
          <a:endParaRPr lang="en-US"/>
        </a:p>
      </dgm:t>
    </dgm:pt>
    <dgm:pt modelId="{FF6A64C4-C5F5-4272-8AB9-08888C59FDEA}" type="sibTrans" cxnId="{BFFF15DF-CB9D-4B38-81BE-73034A1C265E}">
      <dgm:prSet/>
      <dgm:spPr/>
      <dgm:t>
        <a:bodyPr/>
        <a:lstStyle/>
        <a:p>
          <a:endParaRPr lang="en-US"/>
        </a:p>
      </dgm:t>
    </dgm:pt>
    <dgm:pt modelId="{4718474C-CCF3-4B29-A69B-BE6E44EB506B}" type="pres">
      <dgm:prSet presAssocID="{EE030BBD-CC10-48B5-BE47-80E41777220A}" presName="linear" presStyleCnt="0">
        <dgm:presLayoutVars>
          <dgm:animLvl val="lvl"/>
          <dgm:resizeHandles val="exact"/>
        </dgm:presLayoutVars>
      </dgm:prSet>
      <dgm:spPr/>
    </dgm:pt>
    <dgm:pt modelId="{BB70550F-8890-47CC-B5F1-2A73E13ED811}" type="pres">
      <dgm:prSet presAssocID="{CA18C304-790A-426F-BDC0-F1EA5BD4F17B}" presName="parentText" presStyleLbl="node1" presStyleIdx="0" presStyleCnt="1" custScaleX="96667" custScaleY="62623" custLinFactNeighborX="0" custLinFactNeighborY="-3080">
        <dgm:presLayoutVars>
          <dgm:chMax val="0"/>
          <dgm:bulletEnabled val="1"/>
        </dgm:presLayoutVars>
      </dgm:prSet>
      <dgm:spPr/>
    </dgm:pt>
  </dgm:ptLst>
  <dgm:cxnLst>
    <dgm:cxn modelId="{382ADDAD-1E82-43D7-9E44-2AE96DC6DA94}" type="presOf" srcId="{EE030BBD-CC10-48B5-BE47-80E41777220A}" destId="{4718474C-CCF3-4B29-A69B-BE6E44EB506B}" srcOrd="0" destOrd="0" presId="urn:microsoft.com/office/officeart/2005/8/layout/vList2"/>
    <dgm:cxn modelId="{058BE5C5-2C97-4691-AD6C-E21EA6EED84A}" type="presOf" srcId="{CA18C304-790A-426F-BDC0-F1EA5BD4F17B}" destId="{BB70550F-8890-47CC-B5F1-2A73E13ED811}" srcOrd="0" destOrd="0" presId="urn:microsoft.com/office/officeart/2005/8/layout/vList2"/>
    <dgm:cxn modelId="{BFFF15DF-CB9D-4B38-81BE-73034A1C265E}" srcId="{EE030BBD-CC10-48B5-BE47-80E41777220A}" destId="{CA18C304-790A-426F-BDC0-F1EA5BD4F17B}" srcOrd="0" destOrd="0" parTransId="{A844453D-DC1C-4347-9A84-BED33F05FFB9}" sibTransId="{FF6A64C4-C5F5-4272-8AB9-08888C59FDEA}"/>
    <dgm:cxn modelId="{B88D67B7-3A1D-41F0-B9E0-C0585500E869}" type="presParOf" srcId="{4718474C-CCF3-4B29-A69B-BE6E44EB506B}" destId="{BB70550F-8890-47CC-B5F1-2A73E13ED811}"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EE030BBD-CC10-48B5-BE47-80E41777220A}"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CA18C304-790A-426F-BDC0-F1EA5BD4F17B}">
      <dgm:prSet phldrT="[Text]" custT="1">
        <dgm:style>
          <a:lnRef idx="1">
            <a:schemeClr val="accent6"/>
          </a:lnRef>
          <a:fillRef idx="3">
            <a:schemeClr val="accent6"/>
          </a:fillRef>
          <a:effectRef idx="2">
            <a:schemeClr val="accent6"/>
          </a:effectRef>
          <a:fontRef idx="minor">
            <a:schemeClr val="lt1"/>
          </a:fontRef>
        </dgm:style>
      </dgm:prSet>
      <dgm:spPr>
        <a:ln/>
      </dgm:spPr>
      <dgm:t>
        <a:bodyPr/>
        <a:lstStyle/>
        <a:p>
          <a:r>
            <a:rPr lang="en-US" sz="2800" dirty="0"/>
            <a:t>Responsibilities of the Club President </a:t>
          </a:r>
        </a:p>
      </dgm:t>
    </dgm:pt>
    <dgm:pt modelId="{A844453D-DC1C-4347-9A84-BED33F05FFB9}" type="parTrans" cxnId="{BFFF15DF-CB9D-4B38-81BE-73034A1C265E}">
      <dgm:prSet/>
      <dgm:spPr/>
      <dgm:t>
        <a:bodyPr/>
        <a:lstStyle/>
        <a:p>
          <a:endParaRPr lang="en-US"/>
        </a:p>
      </dgm:t>
    </dgm:pt>
    <dgm:pt modelId="{FF6A64C4-C5F5-4272-8AB9-08888C59FDEA}" type="sibTrans" cxnId="{BFFF15DF-CB9D-4B38-81BE-73034A1C265E}">
      <dgm:prSet/>
      <dgm:spPr/>
      <dgm:t>
        <a:bodyPr/>
        <a:lstStyle/>
        <a:p>
          <a:endParaRPr lang="en-US"/>
        </a:p>
      </dgm:t>
    </dgm:pt>
    <dgm:pt modelId="{4718474C-CCF3-4B29-A69B-BE6E44EB506B}" type="pres">
      <dgm:prSet presAssocID="{EE030BBD-CC10-48B5-BE47-80E41777220A}" presName="linear" presStyleCnt="0">
        <dgm:presLayoutVars>
          <dgm:animLvl val="lvl"/>
          <dgm:resizeHandles val="exact"/>
        </dgm:presLayoutVars>
      </dgm:prSet>
      <dgm:spPr/>
    </dgm:pt>
    <dgm:pt modelId="{BB70550F-8890-47CC-B5F1-2A73E13ED811}" type="pres">
      <dgm:prSet presAssocID="{CA18C304-790A-426F-BDC0-F1EA5BD4F17B}" presName="parentText" presStyleLbl="node1" presStyleIdx="0" presStyleCnt="1" custScaleX="96667" custScaleY="62623" custLinFactNeighborX="0" custLinFactNeighborY="-3080">
        <dgm:presLayoutVars>
          <dgm:chMax val="0"/>
          <dgm:bulletEnabled val="1"/>
        </dgm:presLayoutVars>
      </dgm:prSet>
      <dgm:spPr/>
    </dgm:pt>
  </dgm:ptLst>
  <dgm:cxnLst>
    <dgm:cxn modelId="{C0A2F33F-9564-4BA6-A1C3-7B2205097919}" type="presOf" srcId="{EE030BBD-CC10-48B5-BE47-80E41777220A}" destId="{4718474C-CCF3-4B29-A69B-BE6E44EB506B}" srcOrd="0" destOrd="0" presId="urn:microsoft.com/office/officeart/2005/8/layout/vList2"/>
    <dgm:cxn modelId="{26BF1DDC-65FB-4366-B86D-C2E3E6150BFD}" type="presOf" srcId="{CA18C304-790A-426F-BDC0-F1EA5BD4F17B}" destId="{BB70550F-8890-47CC-B5F1-2A73E13ED811}" srcOrd="0" destOrd="0" presId="urn:microsoft.com/office/officeart/2005/8/layout/vList2"/>
    <dgm:cxn modelId="{BFFF15DF-CB9D-4B38-81BE-73034A1C265E}" srcId="{EE030BBD-CC10-48B5-BE47-80E41777220A}" destId="{CA18C304-790A-426F-BDC0-F1EA5BD4F17B}" srcOrd="0" destOrd="0" parTransId="{A844453D-DC1C-4347-9A84-BED33F05FFB9}" sibTransId="{FF6A64C4-C5F5-4272-8AB9-08888C59FDEA}"/>
    <dgm:cxn modelId="{C9D81165-0E3E-425A-BE66-305159627789}" type="presParOf" srcId="{4718474C-CCF3-4B29-A69B-BE6E44EB506B}" destId="{BB70550F-8890-47CC-B5F1-2A73E13ED811}"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AA091568-5C48-4B03-A091-9D0CC6A76E81}" type="doc">
      <dgm:prSet loTypeId="urn:microsoft.com/office/officeart/2005/8/layout/vList6" loCatId="list" qsTypeId="urn:microsoft.com/office/officeart/2005/8/quickstyle/simple3" qsCatId="simple" csTypeId="urn:microsoft.com/office/officeart/2005/8/colors/colorful1" csCatId="colorful" phldr="1"/>
      <dgm:spPr/>
      <dgm:t>
        <a:bodyPr/>
        <a:lstStyle/>
        <a:p>
          <a:endParaRPr lang="en-US"/>
        </a:p>
      </dgm:t>
    </dgm:pt>
    <dgm:pt modelId="{A0390133-26D1-47D4-B0CD-044508D89538}">
      <dgm:prSet phldrT="[Text]" custT="1"/>
      <dgm:spPr/>
      <dgm:t>
        <a:bodyPr/>
        <a:lstStyle/>
        <a:p>
          <a:r>
            <a:rPr lang="en-US" sz="1300" dirty="0"/>
            <a:t>Club president and secretary are not attending district zone and cabinet meetings.</a:t>
          </a:r>
        </a:p>
      </dgm:t>
    </dgm:pt>
    <dgm:pt modelId="{48146503-9022-4A85-BE29-3E28E3042F80}" type="parTrans" cxnId="{BFD85DB1-A7CA-4108-8A80-559166A1F98A}">
      <dgm:prSet/>
      <dgm:spPr/>
      <dgm:t>
        <a:bodyPr/>
        <a:lstStyle/>
        <a:p>
          <a:endParaRPr lang="en-US"/>
        </a:p>
      </dgm:t>
    </dgm:pt>
    <dgm:pt modelId="{7B16052B-503B-4B5F-A634-989DBA712836}" type="sibTrans" cxnId="{BFD85DB1-A7CA-4108-8A80-559166A1F98A}">
      <dgm:prSet/>
      <dgm:spPr/>
      <dgm:t>
        <a:bodyPr/>
        <a:lstStyle/>
        <a:p>
          <a:endParaRPr lang="en-US"/>
        </a:p>
      </dgm:t>
    </dgm:pt>
    <dgm:pt modelId="{51F9DB0A-A63B-4AA3-A95A-3B38C8753844}">
      <dgm:prSet phldrT="[Text]" custT="1"/>
      <dgm:spPr/>
      <dgm:t>
        <a:bodyPr/>
        <a:lstStyle/>
        <a:p>
          <a:r>
            <a:rPr lang="en-US" sz="1300" dirty="0"/>
            <a:t>Club officers and members do not attend annual convention.</a:t>
          </a:r>
        </a:p>
      </dgm:t>
    </dgm:pt>
    <dgm:pt modelId="{0ACC9B7B-EF23-4B43-A042-A3CCDA646659}" type="parTrans" cxnId="{7B823D49-C61F-450E-B81F-5471A8C363CB}">
      <dgm:prSet/>
      <dgm:spPr/>
      <dgm:t>
        <a:bodyPr/>
        <a:lstStyle/>
        <a:p>
          <a:endParaRPr lang="en-US"/>
        </a:p>
      </dgm:t>
    </dgm:pt>
    <dgm:pt modelId="{C251044F-ADC6-425C-BC6E-473C7945C8B9}" type="sibTrans" cxnId="{7B823D49-C61F-450E-B81F-5471A8C363CB}">
      <dgm:prSet/>
      <dgm:spPr/>
      <dgm:t>
        <a:bodyPr/>
        <a:lstStyle/>
        <a:p>
          <a:endParaRPr lang="en-US"/>
        </a:p>
      </dgm:t>
    </dgm:pt>
    <dgm:pt modelId="{E8CA09C2-2D6B-4E60-A5A6-B6BD59548EE5}">
      <dgm:prSet phldrT="[Text]" custT="1"/>
      <dgm:spPr/>
      <dgm:t>
        <a:bodyPr/>
        <a:lstStyle/>
        <a:p>
          <a:r>
            <a:rPr lang="en-US" sz="1300"/>
            <a:t>Club members do not attend any functions above the club level.</a:t>
          </a:r>
          <a:endParaRPr lang="en-US" sz="1200" dirty="0"/>
        </a:p>
      </dgm:t>
    </dgm:pt>
    <dgm:pt modelId="{C7AF8133-6BC0-4263-91DA-B6CF7706C48A}" type="parTrans" cxnId="{EFA5877C-54BF-43EE-80A2-3158ED510F18}">
      <dgm:prSet/>
      <dgm:spPr/>
      <dgm:t>
        <a:bodyPr/>
        <a:lstStyle/>
        <a:p>
          <a:endParaRPr lang="en-US"/>
        </a:p>
      </dgm:t>
    </dgm:pt>
    <dgm:pt modelId="{437A9F56-49DF-4536-885C-3C01F9B19B84}" type="sibTrans" cxnId="{EFA5877C-54BF-43EE-80A2-3158ED510F18}">
      <dgm:prSet/>
      <dgm:spPr/>
      <dgm:t>
        <a:bodyPr/>
        <a:lstStyle/>
        <a:p>
          <a:endParaRPr lang="en-US"/>
        </a:p>
      </dgm:t>
    </dgm:pt>
    <dgm:pt modelId="{F4B90A6C-790E-4347-824E-DDBCC8DD30B4}" type="pres">
      <dgm:prSet presAssocID="{AA091568-5C48-4B03-A091-9D0CC6A76E81}" presName="Name0" presStyleCnt="0">
        <dgm:presLayoutVars>
          <dgm:dir/>
          <dgm:animLvl val="lvl"/>
          <dgm:resizeHandles/>
        </dgm:presLayoutVars>
      </dgm:prSet>
      <dgm:spPr/>
    </dgm:pt>
    <dgm:pt modelId="{E156618F-80DA-4718-ACE0-B5EBA7CE4F76}" type="pres">
      <dgm:prSet presAssocID="{A0390133-26D1-47D4-B0CD-044508D89538}" presName="linNode" presStyleCnt="0"/>
      <dgm:spPr/>
    </dgm:pt>
    <dgm:pt modelId="{BD6361C8-28BD-43A3-8E64-8CCD621B1C01}" type="pres">
      <dgm:prSet presAssocID="{A0390133-26D1-47D4-B0CD-044508D89538}" presName="parentShp" presStyleLbl="node1" presStyleIdx="0" presStyleCnt="3">
        <dgm:presLayoutVars>
          <dgm:bulletEnabled val="1"/>
        </dgm:presLayoutVars>
      </dgm:prSet>
      <dgm:spPr/>
    </dgm:pt>
    <dgm:pt modelId="{63528E88-0DB3-45B1-9440-53FD46A7BDA1}" type="pres">
      <dgm:prSet presAssocID="{A0390133-26D1-47D4-B0CD-044508D89538}" presName="childShp" presStyleLbl="bgAccFollowNode1" presStyleIdx="0" presStyleCnt="3">
        <dgm:presLayoutVars>
          <dgm:bulletEnabled val="1"/>
        </dgm:presLayoutVars>
      </dgm:prSet>
      <dgm:spPr/>
    </dgm:pt>
    <dgm:pt modelId="{64B90D4C-7A45-4767-8015-6849DBF12AD4}" type="pres">
      <dgm:prSet presAssocID="{7B16052B-503B-4B5F-A634-989DBA712836}" presName="spacing" presStyleCnt="0"/>
      <dgm:spPr/>
    </dgm:pt>
    <dgm:pt modelId="{566A2758-A250-4151-965F-1B180B80096F}" type="pres">
      <dgm:prSet presAssocID="{E8CA09C2-2D6B-4E60-A5A6-B6BD59548EE5}" presName="linNode" presStyleCnt="0"/>
      <dgm:spPr/>
    </dgm:pt>
    <dgm:pt modelId="{271FDC42-5934-4183-9F95-105E691E4B58}" type="pres">
      <dgm:prSet presAssocID="{E8CA09C2-2D6B-4E60-A5A6-B6BD59548EE5}" presName="parentShp" presStyleLbl="node1" presStyleIdx="1" presStyleCnt="3">
        <dgm:presLayoutVars>
          <dgm:bulletEnabled val="1"/>
        </dgm:presLayoutVars>
      </dgm:prSet>
      <dgm:spPr/>
    </dgm:pt>
    <dgm:pt modelId="{975285C8-C972-43BE-97BB-FCB3B258D385}" type="pres">
      <dgm:prSet presAssocID="{E8CA09C2-2D6B-4E60-A5A6-B6BD59548EE5}" presName="childShp" presStyleLbl="bgAccFollowNode1" presStyleIdx="1" presStyleCnt="3">
        <dgm:presLayoutVars>
          <dgm:bulletEnabled val="1"/>
        </dgm:presLayoutVars>
      </dgm:prSet>
      <dgm:spPr/>
    </dgm:pt>
    <dgm:pt modelId="{F675666E-860C-4F75-BF9A-A6E71C5780B9}" type="pres">
      <dgm:prSet presAssocID="{437A9F56-49DF-4536-885C-3C01F9B19B84}" presName="spacing" presStyleCnt="0"/>
      <dgm:spPr/>
    </dgm:pt>
    <dgm:pt modelId="{A2F64DD6-3B70-412C-ACE2-56E3F99D23A0}" type="pres">
      <dgm:prSet presAssocID="{51F9DB0A-A63B-4AA3-A95A-3B38C8753844}" presName="linNode" presStyleCnt="0"/>
      <dgm:spPr/>
    </dgm:pt>
    <dgm:pt modelId="{7A4E8DB6-101C-4420-870D-1000028F9F10}" type="pres">
      <dgm:prSet presAssocID="{51F9DB0A-A63B-4AA3-A95A-3B38C8753844}" presName="parentShp" presStyleLbl="node1" presStyleIdx="2" presStyleCnt="3">
        <dgm:presLayoutVars>
          <dgm:bulletEnabled val="1"/>
        </dgm:presLayoutVars>
      </dgm:prSet>
      <dgm:spPr/>
    </dgm:pt>
    <dgm:pt modelId="{48AB4981-A55B-4EAF-B7A0-F8E74181613D}" type="pres">
      <dgm:prSet presAssocID="{51F9DB0A-A63B-4AA3-A95A-3B38C8753844}" presName="childShp" presStyleLbl="bgAccFollowNode1" presStyleIdx="2" presStyleCnt="3">
        <dgm:presLayoutVars>
          <dgm:bulletEnabled val="1"/>
        </dgm:presLayoutVars>
      </dgm:prSet>
      <dgm:spPr/>
    </dgm:pt>
  </dgm:ptLst>
  <dgm:cxnLst>
    <dgm:cxn modelId="{B2BCBF01-CB7D-4693-A73C-F7C5D9801B5D}" type="presOf" srcId="{E8CA09C2-2D6B-4E60-A5A6-B6BD59548EE5}" destId="{271FDC42-5934-4183-9F95-105E691E4B58}" srcOrd="0" destOrd="0" presId="urn:microsoft.com/office/officeart/2005/8/layout/vList6"/>
    <dgm:cxn modelId="{50A3E12C-DD98-4A30-BE51-6B61585DF4CA}" type="presOf" srcId="{AA091568-5C48-4B03-A091-9D0CC6A76E81}" destId="{F4B90A6C-790E-4347-824E-DDBCC8DD30B4}" srcOrd="0" destOrd="0" presId="urn:microsoft.com/office/officeart/2005/8/layout/vList6"/>
    <dgm:cxn modelId="{7B823D49-C61F-450E-B81F-5471A8C363CB}" srcId="{AA091568-5C48-4B03-A091-9D0CC6A76E81}" destId="{51F9DB0A-A63B-4AA3-A95A-3B38C8753844}" srcOrd="2" destOrd="0" parTransId="{0ACC9B7B-EF23-4B43-A042-A3CCDA646659}" sibTransId="{C251044F-ADC6-425C-BC6E-473C7945C8B9}"/>
    <dgm:cxn modelId="{EFA5877C-54BF-43EE-80A2-3158ED510F18}" srcId="{AA091568-5C48-4B03-A091-9D0CC6A76E81}" destId="{E8CA09C2-2D6B-4E60-A5A6-B6BD59548EE5}" srcOrd="1" destOrd="0" parTransId="{C7AF8133-6BC0-4263-91DA-B6CF7706C48A}" sibTransId="{437A9F56-49DF-4536-885C-3C01F9B19B84}"/>
    <dgm:cxn modelId="{4801D77D-8B36-4C6D-908F-870AD2888245}" type="presOf" srcId="{51F9DB0A-A63B-4AA3-A95A-3B38C8753844}" destId="{7A4E8DB6-101C-4420-870D-1000028F9F10}" srcOrd="0" destOrd="0" presId="urn:microsoft.com/office/officeart/2005/8/layout/vList6"/>
    <dgm:cxn modelId="{BFD85DB1-A7CA-4108-8A80-559166A1F98A}" srcId="{AA091568-5C48-4B03-A091-9D0CC6A76E81}" destId="{A0390133-26D1-47D4-B0CD-044508D89538}" srcOrd="0" destOrd="0" parTransId="{48146503-9022-4A85-BE29-3E28E3042F80}" sibTransId="{7B16052B-503B-4B5F-A634-989DBA712836}"/>
    <dgm:cxn modelId="{2456CDB2-E534-40C3-8D9B-85F77EA036F4}" type="presOf" srcId="{A0390133-26D1-47D4-B0CD-044508D89538}" destId="{BD6361C8-28BD-43A3-8E64-8CCD621B1C01}" srcOrd="0" destOrd="0" presId="urn:microsoft.com/office/officeart/2005/8/layout/vList6"/>
    <dgm:cxn modelId="{A0C70FEE-1B93-4C55-A8A7-C20B880B10EE}" type="presParOf" srcId="{F4B90A6C-790E-4347-824E-DDBCC8DD30B4}" destId="{E156618F-80DA-4718-ACE0-B5EBA7CE4F76}" srcOrd="0" destOrd="0" presId="urn:microsoft.com/office/officeart/2005/8/layout/vList6"/>
    <dgm:cxn modelId="{FCD316EB-1D64-48E1-B4ED-DFDA76A566AD}" type="presParOf" srcId="{E156618F-80DA-4718-ACE0-B5EBA7CE4F76}" destId="{BD6361C8-28BD-43A3-8E64-8CCD621B1C01}" srcOrd="0" destOrd="0" presId="urn:microsoft.com/office/officeart/2005/8/layout/vList6"/>
    <dgm:cxn modelId="{931D5610-A0FE-4A2D-B2D0-7EF610527C08}" type="presParOf" srcId="{E156618F-80DA-4718-ACE0-B5EBA7CE4F76}" destId="{63528E88-0DB3-45B1-9440-53FD46A7BDA1}" srcOrd="1" destOrd="0" presId="urn:microsoft.com/office/officeart/2005/8/layout/vList6"/>
    <dgm:cxn modelId="{0BC66513-F2E1-42CD-AB7C-B1ABF5E5CD69}" type="presParOf" srcId="{F4B90A6C-790E-4347-824E-DDBCC8DD30B4}" destId="{64B90D4C-7A45-4767-8015-6849DBF12AD4}" srcOrd="1" destOrd="0" presId="urn:microsoft.com/office/officeart/2005/8/layout/vList6"/>
    <dgm:cxn modelId="{D01ADE45-79BD-471C-B52E-6E9B1CBC873A}" type="presParOf" srcId="{F4B90A6C-790E-4347-824E-DDBCC8DD30B4}" destId="{566A2758-A250-4151-965F-1B180B80096F}" srcOrd="2" destOrd="0" presId="urn:microsoft.com/office/officeart/2005/8/layout/vList6"/>
    <dgm:cxn modelId="{358B2BDC-7EF7-4959-B9E6-D7B8439183EF}" type="presParOf" srcId="{566A2758-A250-4151-965F-1B180B80096F}" destId="{271FDC42-5934-4183-9F95-105E691E4B58}" srcOrd="0" destOrd="0" presId="urn:microsoft.com/office/officeart/2005/8/layout/vList6"/>
    <dgm:cxn modelId="{FD2AF355-32BD-44A5-A4BE-9F949BF8515D}" type="presParOf" srcId="{566A2758-A250-4151-965F-1B180B80096F}" destId="{975285C8-C972-43BE-97BB-FCB3B258D385}" srcOrd="1" destOrd="0" presId="urn:microsoft.com/office/officeart/2005/8/layout/vList6"/>
    <dgm:cxn modelId="{755B60A2-4BF1-47B4-85A2-4C3C0204EE13}" type="presParOf" srcId="{F4B90A6C-790E-4347-824E-DDBCC8DD30B4}" destId="{F675666E-860C-4F75-BF9A-A6E71C5780B9}" srcOrd="3" destOrd="0" presId="urn:microsoft.com/office/officeart/2005/8/layout/vList6"/>
    <dgm:cxn modelId="{D51E5476-D18E-472F-A471-A2A08AEEB076}" type="presParOf" srcId="{F4B90A6C-790E-4347-824E-DDBCC8DD30B4}" destId="{A2F64DD6-3B70-412C-ACE2-56E3F99D23A0}" srcOrd="4" destOrd="0" presId="urn:microsoft.com/office/officeart/2005/8/layout/vList6"/>
    <dgm:cxn modelId="{35EEDCE9-4AEE-423C-B905-AD4D21CF3747}" type="presParOf" srcId="{A2F64DD6-3B70-412C-ACE2-56E3F99D23A0}" destId="{7A4E8DB6-101C-4420-870D-1000028F9F10}" srcOrd="0" destOrd="0" presId="urn:microsoft.com/office/officeart/2005/8/layout/vList6"/>
    <dgm:cxn modelId="{B8F5D8FA-E78D-4A6E-8BFD-D8954EEEA6AC}" type="presParOf" srcId="{A2F64DD6-3B70-412C-ACE2-56E3F99D23A0}" destId="{48AB4981-A55B-4EAF-B7A0-F8E74181613D}" srcOrd="1" destOrd="0" presId="urn:microsoft.com/office/officeart/2005/8/layout/vList6"/>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C8F1D3DE-ABC5-44FD-AC51-D703846C6615}" type="doc">
      <dgm:prSet loTypeId="urn:microsoft.com/office/officeart/2005/8/layout/vList2" loCatId="list" qsTypeId="urn:microsoft.com/office/officeart/2005/8/quickstyle/simple3" qsCatId="simple" csTypeId="urn:microsoft.com/office/officeart/2005/8/colors/colorful1" csCatId="colorful" phldr="1"/>
      <dgm:spPr/>
      <dgm:t>
        <a:bodyPr/>
        <a:lstStyle/>
        <a:p>
          <a:endParaRPr lang="en-US"/>
        </a:p>
      </dgm:t>
    </dgm:pt>
    <dgm:pt modelId="{86AB2DC6-15BF-4AF7-8FE8-EF08D42ABA3C}">
      <dgm:prSet phldrT="[Text]" custT="1"/>
      <dgm:spPr/>
      <dgm:t>
        <a:bodyPr/>
        <a:lstStyle/>
        <a:p>
          <a:r>
            <a:rPr lang="en-US" sz="1400" dirty="0"/>
            <a:t>The constitution and by-laws state that the president and secretary of each club are members of the District Governor’s Advisory Committee.  They must attend the zone and cabinet meetings to know what is happening in their district. </a:t>
          </a:r>
        </a:p>
      </dgm:t>
    </dgm:pt>
    <dgm:pt modelId="{ABF943F2-FB86-47A8-B0C5-0BEC45126294}" type="parTrans" cxnId="{D05EE98C-9ECD-4C58-B566-0F984345205E}">
      <dgm:prSet/>
      <dgm:spPr/>
      <dgm:t>
        <a:bodyPr/>
        <a:lstStyle/>
        <a:p>
          <a:endParaRPr lang="en-US"/>
        </a:p>
      </dgm:t>
    </dgm:pt>
    <dgm:pt modelId="{56F01810-AD83-4808-B27D-A92CEAA1F5B7}" type="sibTrans" cxnId="{D05EE98C-9ECD-4C58-B566-0F984345205E}">
      <dgm:prSet/>
      <dgm:spPr/>
      <dgm:t>
        <a:bodyPr/>
        <a:lstStyle/>
        <a:p>
          <a:endParaRPr lang="en-US"/>
        </a:p>
      </dgm:t>
    </dgm:pt>
    <dgm:pt modelId="{828D7679-880C-45C6-BEE8-63D2CC175B07}">
      <dgm:prSet phldrT="[Text]" custT="1"/>
      <dgm:spPr/>
      <dgm:t>
        <a:bodyPr/>
        <a:lstStyle/>
        <a:p>
          <a:r>
            <a:rPr lang="en-US" sz="1300" dirty="0"/>
            <a:t>Club members are also invited to attend zone meetings.  It is important that future Lions leaders attend these meetings to develop new skills and gain better understanding of operations beyond their club. They can also exchange ideas with Lions from other clubs.  </a:t>
          </a:r>
        </a:p>
      </dgm:t>
    </dgm:pt>
    <dgm:pt modelId="{45BA6753-1BDA-44C1-969F-3E93748081C6}" type="parTrans" cxnId="{AB394D05-277B-48F5-A484-89146C3766E1}">
      <dgm:prSet/>
      <dgm:spPr/>
      <dgm:t>
        <a:bodyPr/>
        <a:lstStyle/>
        <a:p>
          <a:endParaRPr lang="en-US"/>
        </a:p>
      </dgm:t>
    </dgm:pt>
    <dgm:pt modelId="{250CDBAB-E92E-48F6-AA69-E41A102BCB1C}" type="sibTrans" cxnId="{AB394D05-277B-48F5-A484-89146C3766E1}">
      <dgm:prSet/>
      <dgm:spPr/>
      <dgm:t>
        <a:bodyPr/>
        <a:lstStyle/>
        <a:p>
          <a:endParaRPr lang="en-US"/>
        </a:p>
      </dgm:t>
    </dgm:pt>
    <dgm:pt modelId="{C7ADD563-E1BF-44C1-B25A-5174A04F5D70}">
      <dgm:prSet phldrT="[Text]" custT="1"/>
      <dgm:spPr/>
      <dgm:t>
        <a:bodyPr/>
        <a:lstStyle/>
        <a:p>
          <a:r>
            <a:rPr lang="en-US" sz="1400" dirty="0"/>
            <a:t>Lions who attend the annual convention have many opportunities to attend various trainings and interact with Lions from around the world.  Encourage members to participate in this invaluable experience. </a:t>
          </a:r>
        </a:p>
      </dgm:t>
    </dgm:pt>
    <dgm:pt modelId="{AFE6AC97-7913-4C0C-90AE-BFF17B0402C6}" type="parTrans" cxnId="{4C19C559-33FB-4A40-BAB8-5421E2BAE78B}">
      <dgm:prSet/>
      <dgm:spPr/>
      <dgm:t>
        <a:bodyPr/>
        <a:lstStyle/>
        <a:p>
          <a:endParaRPr lang="en-US"/>
        </a:p>
      </dgm:t>
    </dgm:pt>
    <dgm:pt modelId="{6A91DBEC-23B1-484D-BD12-7DE797653424}" type="sibTrans" cxnId="{4C19C559-33FB-4A40-BAB8-5421E2BAE78B}">
      <dgm:prSet/>
      <dgm:spPr/>
      <dgm:t>
        <a:bodyPr/>
        <a:lstStyle/>
        <a:p>
          <a:endParaRPr lang="en-US"/>
        </a:p>
      </dgm:t>
    </dgm:pt>
    <dgm:pt modelId="{1245DAA6-F294-4D08-B396-0D5C06C64291}" type="pres">
      <dgm:prSet presAssocID="{C8F1D3DE-ABC5-44FD-AC51-D703846C6615}" presName="linear" presStyleCnt="0">
        <dgm:presLayoutVars>
          <dgm:animLvl val="lvl"/>
          <dgm:resizeHandles val="exact"/>
        </dgm:presLayoutVars>
      </dgm:prSet>
      <dgm:spPr/>
    </dgm:pt>
    <dgm:pt modelId="{441DEDD6-56F1-49D5-80F3-55D34C0B7499}" type="pres">
      <dgm:prSet presAssocID="{86AB2DC6-15BF-4AF7-8FE8-EF08D42ABA3C}" presName="parentText" presStyleLbl="node1" presStyleIdx="0" presStyleCnt="3" custFlipVert="0" custScaleY="90598" custLinFactNeighborX="1458" custLinFactNeighborY="-24054">
        <dgm:presLayoutVars>
          <dgm:chMax val="0"/>
          <dgm:bulletEnabled val="1"/>
        </dgm:presLayoutVars>
      </dgm:prSet>
      <dgm:spPr/>
    </dgm:pt>
    <dgm:pt modelId="{AF89923A-DADE-444D-B793-515946B55B29}" type="pres">
      <dgm:prSet presAssocID="{56F01810-AD83-4808-B27D-A92CEAA1F5B7}" presName="spacer" presStyleCnt="0"/>
      <dgm:spPr/>
    </dgm:pt>
    <dgm:pt modelId="{761639E7-A1D9-4A88-B3DB-7343562E7BA9}" type="pres">
      <dgm:prSet presAssocID="{828D7679-880C-45C6-BEE8-63D2CC175B07}" presName="parentText" presStyleLbl="node1" presStyleIdx="1" presStyleCnt="3" custScaleY="87513" custLinFactNeighborY="-75486">
        <dgm:presLayoutVars>
          <dgm:chMax val="0"/>
          <dgm:bulletEnabled val="1"/>
        </dgm:presLayoutVars>
      </dgm:prSet>
      <dgm:spPr/>
    </dgm:pt>
    <dgm:pt modelId="{B7321517-98A3-4576-AA2E-06E0CB661973}" type="pres">
      <dgm:prSet presAssocID="{250CDBAB-E92E-48F6-AA69-E41A102BCB1C}" presName="spacer" presStyleCnt="0"/>
      <dgm:spPr/>
    </dgm:pt>
    <dgm:pt modelId="{FEE31686-7F8D-4533-93AC-1131F0D6B71B}" type="pres">
      <dgm:prSet presAssocID="{C7ADD563-E1BF-44C1-B25A-5174A04F5D70}" presName="parentText" presStyleLbl="node1" presStyleIdx="2" presStyleCnt="3" custScaleY="87476" custLinFactY="-1637" custLinFactNeighborY="-100000">
        <dgm:presLayoutVars>
          <dgm:chMax val="0"/>
          <dgm:bulletEnabled val="1"/>
        </dgm:presLayoutVars>
      </dgm:prSet>
      <dgm:spPr/>
    </dgm:pt>
  </dgm:ptLst>
  <dgm:cxnLst>
    <dgm:cxn modelId="{AB394D05-277B-48F5-A484-89146C3766E1}" srcId="{C8F1D3DE-ABC5-44FD-AC51-D703846C6615}" destId="{828D7679-880C-45C6-BEE8-63D2CC175B07}" srcOrd="1" destOrd="0" parTransId="{45BA6753-1BDA-44C1-969F-3E93748081C6}" sibTransId="{250CDBAB-E92E-48F6-AA69-E41A102BCB1C}"/>
    <dgm:cxn modelId="{1FB28E76-F3CE-4751-9ABA-B9F6C65B0DD1}" type="presOf" srcId="{C7ADD563-E1BF-44C1-B25A-5174A04F5D70}" destId="{FEE31686-7F8D-4533-93AC-1131F0D6B71B}" srcOrd="0" destOrd="0" presId="urn:microsoft.com/office/officeart/2005/8/layout/vList2"/>
    <dgm:cxn modelId="{4C19C559-33FB-4A40-BAB8-5421E2BAE78B}" srcId="{C8F1D3DE-ABC5-44FD-AC51-D703846C6615}" destId="{C7ADD563-E1BF-44C1-B25A-5174A04F5D70}" srcOrd="2" destOrd="0" parTransId="{AFE6AC97-7913-4C0C-90AE-BFF17B0402C6}" sibTransId="{6A91DBEC-23B1-484D-BD12-7DE797653424}"/>
    <dgm:cxn modelId="{D05EE98C-9ECD-4C58-B566-0F984345205E}" srcId="{C8F1D3DE-ABC5-44FD-AC51-D703846C6615}" destId="{86AB2DC6-15BF-4AF7-8FE8-EF08D42ABA3C}" srcOrd="0" destOrd="0" parTransId="{ABF943F2-FB86-47A8-B0C5-0BEC45126294}" sibTransId="{56F01810-AD83-4808-B27D-A92CEAA1F5B7}"/>
    <dgm:cxn modelId="{448CB2A0-8E7B-4D7E-9094-F3584B3FE149}" type="presOf" srcId="{C8F1D3DE-ABC5-44FD-AC51-D703846C6615}" destId="{1245DAA6-F294-4D08-B396-0D5C06C64291}" srcOrd="0" destOrd="0" presId="urn:microsoft.com/office/officeart/2005/8/layout/vList2"/>
    <dgm:cxn modelId="{25B0C5CA-0C56-4A09-B6DB-FEB6663D39D4}" type="presOf" srcId="{828D7679-880C-45C6-BEE8-63D2CC175B07}" destId="{761639E7-A1D9-4A88-B3DB-7343562E7BA9}" srcOrd="0" destOrd="0" presId="urn:microsoft.com/office/officeart/2005/8/layout/vList2"/>
    <dgm:cxn modelId="{6C19D3D6-A397-42A5-8B66-AB9799DA1C0E}" type="presOf" srcId="{86AB2DC6-15BF-4AF7-8FE8-EF08D42ABA3C}" destId="{441DEDD6-56F1-49D5-80F3-55D34C0B7499}" srcOrd="0" destOrd="0" presId="urn:microsoft.com/office/officeart/2005/8/layout/vList2"/>
    <dgm:cxn modelId="{098772E0-D089-4E0F-A3EB-63E1E8AD3474}" type="presParOf" srcId="{1245DAA6-F294-4D08-B396-0D5C06C64291}" destId="{441DEDD6-56F1-49D5-80F3-55D34C0B7499}" srcOrd="0" destOrd="0" presId="urn:microsoft.com/office/officeart/2005/8/layout/vList2"/>
    <dgm:cxn modelId="{560B7B65-38E7-47A1-87D4-63D2F9CE29A1}" type="presParOf" srcId="{1245DAA6-F294-4D08-B396-0D5C06C64291}" destId="{AF89923A-DADE-444D-B793-515946B55B29}" srcOrd="1" destOrd="0" presId="urn:microsoft.com/office/officeart/2005/8/layout/vList2"/>
    <dgm:cxn modelId="{4AE7144E-4BC6-4F5D-88D0-DD6E926115D9}" type="presParOf" srcId="{1245DAA6-F294-4D08-B396-0D5C06C64291}" destId="{761639E7-A1D9-4A88-B3DB-7343562E7BA9}" srcOrd="2" destOrd="0" presId="urn:microsoft.com/office/officeart/2005/8/layout/vList2"/>
    <dgm:cxn modelId="{EB833795-F21C-4118-88EF-21221FED3C4E}" type="presParOf" srcId="{1245DAA6-F294-4D08-B396-0D5C06C64291}" destId="{B7321517-98A3-4576-AA2E-06E0CB661973}" srcOrd="3" destOrd="0" presId="urn:microsoft.com/office/officeart/2005/8/layout/vList2"/>
    <dgm:cxn modelId="{F4133464-259B-478B-B239-35A24A8AD410}" type="presParOf" srcId="{1245DAA6-F294-4D08-B396-0D5C06C64291}" destId="{FEE31686-7F8D-4533-93AC-1131F0D6B71B}" srcOrd="4" destOrd="0" presId="urn:microsoft.com/office/officeart/2005/8/layout/vList2"/>
  </dgm:cxnLst>
  <dgm:bg/>
  <dgm:whole/>
  <dgm:extLst>
    <a:ext uri="http://schemas.microsoft.com/office/drawing/2008/diagram">
      <dsp:dataModelExt xmlns:dsp="http://schemas.microsoft.com/office/drawing/2008/diagram" relId="rId20"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EE030BBD-CC10-48B5-BE47-80E41777220A}"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CA18C304-790A-426F-BDC0-F1EA5BD4F17B}">
      <dgm:prSet phldrT="[Text]" custT="1">
        <dgm:style>
          <a:lnRef idx="1">
            <a:schemeClr val="accent6"/>
          </a:lnRef>
          <a:fillRef idx="3">
            <a:schemeClr val="accent6"/>
          </a:fillRef>
          <a:effectRef idx="2">
            <a:schemeClr val="accent6"/>
          </a:effectRef>
          <a:fontRef idx="minor">
            <a:schemeClr val="lt1"/>
          </a:fontRef>
        </dgm:style>
      </dgm:prSet>
      <dgm:spPr>
        <a:ln/>
      </dgm:spPr>
      <dgm:t>
        <a:bodyPr/>
        <a:lstStyle/>
        <a:p>
          <a:r>
            <a:rPr lang="en-US" sz="2800" dirty="0"/>
            <a:t>Responsibilities of the Club President</a:t>
          </a:r>
        </a:p>
      </dgm:t>
    </dgm:pt>
    <dgm:pt modelId="{A844453D-DC1C-4347-9A84-BED33F05FFB9}" type="parTrans" cxnId="{BFFF15DF-CB9D-4B38-81BE-73034A1C265E}">
      <dgm:prSet/>
      <dgm:spPr/>
      <dgm:t>
        <a:bodyPr/>
        <a:lstStyle/>
        <a:p>
          <a:endParaRPr lang="en-US"/>
        </a:p>
      </dgm:t>
    </dgm:pt>
    <dgm:pt modelId="{FF6A64C4-C5F5-4272-8AB9-08888C59FDEA}" type="sibTrans" cxnId="{BFFF15DF-CB9D-4B38-81BE-73034A1C265E}">
      <dgm:prSet/>
      <dgm:spPr/>
      <dgm:t>
        <a:bodyPr/>
        <a:lstStyle/>
        <a:p>
          <a:endParaRPr lang="en-US"/>
        </a:p>
      </dgm:t>
    </dgm:pt>
    <dgm:pt modelId="{4718474C-CCF3-4B29-A69B-BE6E44EB506B}" type="pres">
      <dgm:prSet presAssocID="{EE030BBD-CC10-48B5-BE47-80E41777220A}" presName="linear" presStyleCnt="0">
        <dgm:presLayoutVars>
          <dgm:animLvl val="lvl"/>
          <dgm:resizeHandles val="exact"/>
        </dgm:presLayoutVars>
      </dgm:prSet>
      <dgm:spPr/>
    </dgm:pt>
    <dgm:pt modelId="{BB70550F-8890-47CC-B5F1-2A73E13ED811}" type="pres">
      <dgm:prSet presAssocID="{CA18C304-790A-426F-BDC0-F1EA5BD4F17B}" presName="parentText" presStyleLbl="node1" presStyleIdx="0" presStyleCnt="1" custScaleX="96667" custScaleY="62623" custLinFactNeighborX="0" custLinFactNeighborY="-3080">
        <dgm:presLayoutVars>
          <dgm:chMax val="0"/>
          <dgm:bulletEnabled val="1"/>
        </dgm:presLayoutVars>
      </dgm:prSet>
      <dgm:spPr/>
    </dgm:pt>
  </dgm:ptLst>
  <dgm:cxnLst>
    <dgm:cxn modelId="{4056C531-A56E-48FD-BE28-88251E80015F}" type="presOf" srcId="{CA18C304-790A-426F-BDC0-F1EA5BD4F17B}" destId="{BB70550F-8890-47CC-B5F1-2A73E13ED811}" srcOrd="0" destOrd="0" presId="urn:microsoft.com/office/officeart/2005/8/layout/vList2"/>
    <dgm:cxn modelId="{2E66F737-D040-4CE2-B443-615F778E13F6}" type="presOf" srcId="{EE030BBD-CC10-48B5-BE47-80E41777220A}" destId="{4718474C-CCF3-4B29-A69B-BE6E44EB506B}" srcOrd="0" destOrd="0" presId="urn:microsoft.com/office/officeart/2005/8/layout/vList2"/>
    <dgm:cxn modelId="{BFFF15DF-CB9D-4B38-81BE-73034A1C265E}" srcId="{EE030BBD-CC10-48B5-BE47-80E41777220A}" destId="{CA18C304-790A-426F-BDC0-F1EA5BD4F17B}" srcOrd="0" destOrd="0" parTransId="{A844453D-DC1C-4347-9A84-BED33F05FFB9}" sibTransId="{FF6A64C4-C5F5-4272-8AB9-08888C59FDEA}"/>
    <dgm:cxn modelId="{4598BDF0-9303-4036-A46F-7EB93FA59A07}" type="presParOf" srcId="{4718474C-CCF3-4B29-A69B-BE6E44EB506B}" destId="{BB70550F-8890-47CC-B5F1-2A73E13ED811}"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EE030BBD-CC10-48B5-BE47-80E41777220A}"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CA18C304-790A-426F-BDC0-F1EA5BD4F17B}">
      <dgm:prSet phldrT="[Text]" custT="1">
        <dgm:style>
          <a:lnRef idx="1">
            <a:schemeClr val="accent1"/>
          </a:lnRef>
          <a:fillRef idx="3">
            <a:schemeClr val="accent1"/>
          </a:fillRef>
          <a:effectRef idx="2">
            <a:schemeClr val="accent1"/>
          </a:effectRef>
          <a:fontRef idx="minor">
            <a:schemeClr val="lt1"/>
          </a:fontRef>
        </dgm:style>
      </dgm:prSet>
      <dgm:spPr>
        <a:solidFill>
          <a:schemeClr val="tx2"/>
        </a:solidFill>
        <a:ln>
          <a:solidFill>
            <a:schemeClr val="tx2"/>
          </a:solidFill>
        </a:ln>
      </dgm:spPr>
      <dgm:t>
        <a:bodyPr/>
        <a:lstStyle/>
        <a:p>
          <a:r>
            <a:rPr lang="en-US" sz="2800" dirty="0"/>
            <a:t>Planning your Term</a:t>
          </a:r>
        </a:p>
      </dgm:t>
    </dgm:pt>
    <dgm:pt modelId="{A844453D-DC1C-4347-9A84-BED33F05FFB9}" type="parTrans" cxnId="{BFFF15DF-CB9D-4B38-81BE-73034A1C265E}">
      <dgm:prSet/>
      <dgm:spPr/>
      <dgm:t>
        <a:bodyPr/>
        <a:lstStyle/>
        <a:p>
          <a:endParaRPr lang="en-US"/>
        </a:p>
      </dgm:t>
    </dgm:pt>
    <dgm:pt modelId="{FF6A64C4-C5F5-4272-8AB9-08888C59FDEA}" type="sibTrans" cxnId="{BFFF15DF-CB9D-4B38-81BE-73034A1C265E}">
      <dgm:prSet/>
      <dgm:spPr/>
      <dgm:t>
        <a:bodyPr/>
        <a:lstStyle/>
        <a:p>
          <a:endParaRPr lang="en-US"/>
        </a:p>
      </dgm:t>
    </dgm:pt>
    <dgm:pt modelId="{4718474C-CCF3-4B29-A69B-BE6E44EB506B}" type="pres">
      <dgm:prSet presAssocID="{EE030BBD-CC10-48B5-BE47-80E41777220A}" presName="linear" presStyleCnt="0">
        <dgm:presLayoutVars>
          <dgm:animLvl val="lvl"/>
          <dgm:resizeHandles val="exact"/>
        </dgm:presLayoutVars>
      </dgm:prSet>
      <dgm:spPr/>
    </dgm:pt>
    <dgm:pt modelId="{BB70550F-8890-47CC-B5F1-2A73E13ED811}" type="pres">
      <dgm:prSet presAssocID="{CA18C304-790A-426F-BDC0-F1EA5BD4F17B}" presName="parentText" presStyleLbl="node1" presStyleIdx="0" presStyleCnt="1" custScaleX="96667" custScaleY="62623" custLinFactNeighborX="0" custLinFactNeighborY="-3080">
        <dgm:presLayoutVars>
          <dgm:chMax val="0"/>
          <dgm:bulletEnabled val="1"/>
        </dgm:presLayoutVars>
      </dgm:prSet>
      <dgm:spPr/>
    </dgm:pt>
  </dgm:ptLst>
  <dgm:cxnLst>
    <dgm:cxn modelId="{3C03FD3B-BA0B-4B55-ACAD-60897FAD11E4}" type="presOf" srcId="{CA18C304-790A-426F-BDC0-F1EA5BD4F17B}" destId="{BB70550F-8890-47CC-B5F1-2A73E13ED811}" srcOrd="0" destOrd="0" presId="urn:microsoft.com/office/officeart/2005/8/layout/vList2"/>
    <dgm:cxn modelId="{849661C9-A82B-4BB1-9C54-6A933466F490}" type="presOf" srcId="{EE030BBD-CC10-48B5-BE47-80E41777220A}" destId="{4718474C-CCF3-4B29-A69B-BE6E44EB506B}" srcOrd="0" destOrd="0" presId="urn:microsoft.com/office/officeart/2005/8/layout/vList2"/>
    <dgm:cxn modelId="{BFFF15DF-CB9D-4B38-81BE-73034A1C265E}" srcId="{EE030BBD-CC10-48B5-BE47-80E41777220A}" destId="{CA18C304-790A-426F-BDC0-F1EA5BD4F17B}" srcOrd="0" destOrd="0" parTransId="{A844453D-DC1C-4347-9A84-BED33F05FFB9}" sibTransId="{FF6A64C4-C5F5-4272-8AB9-08888C59FDEA}"/>
    <dgm:cxn modelId="{FB3919A0-9742-4628-8F68-C7C82DAB9E67}" type="presParOf" srcId="{4718474C-CCF3-4B29-A69B-BE6E44EB506B}" destId="{BB70550F-8890-47CC-B5F1-2A73E13ED811}"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E030BBD-CC10-48B5-BE47-80E41777220A}"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CA18C304-790A-426F-BDC0-F1EA5BD4F17B}">
      <dgm:prSet phldrT="[Text]" custT="1">
        <dgm:style>
          <a:lnRef idx="1">
            <a:schemeClr val="accent2"/>
          </a:lnRef>
          <a:fillRef idx="3">
            <a:schemeClr val="accent2"/>
          </a:fillRef>
          <a:effectRef idx="2">
            <a:schemeClr val="accent2"/>
          </a:effectRef>
          <a:fontRef idx="minor">
            <a:schemeClr val="lt1"/>
          </a:fontRef>
        </dgm:style>
      </dgm:prSet>
      <dgm:spPr/>
      <dgm:t>
        <a:bodyPr/>
        <a:lstStyle/>
        <a:p>
          <a:r>
            <a:rPr lang="en-US" sz="2800" dirty="0"/>
            <a:t>Introduction - Structure of Lions Clubs International</a:t>
          </a:r>
        </a:p>
      </dgm:t>
    </dgm:pt>
    <dgm:pt modelId="{A844453D-DC1C-4347-9A84-BED33F05FFB9}" type="parTrans" cxnId="{BFFF15DF-CB9D-4B38-81BE-73034A1C265E}">
      <dgm:prSet/>
      <dgm:spPr/>
      <dgm:t>
        <a:bodyPr/>
        <a:lstStyle/>
        <a:p>
          <a:endParaRPr lang="en-US"/>
        </a:p>
      </dgm:t>
    </dgm:pt>
    <dgm:pt modelId="{FF6A64C4-C5F5-4272-8AB9-08888C59FDEA}" type="sibTrans" cxnId="{BFFF15DF-CB9D-4B38-81BE-73034A1C265E}">
      <dgm:prSet/>
      <dgm:spPr/>
      <dgm:t>
        <a:bodyPr/>
        <a:lstStyle/>
        <a:p>
          <a:endParaRPr lang="en-US"/>
        </a:p>
      </dgm:t>
    </dgm:pt>
    <dgm:pt modelId="{4718474C-CCF3-4B29-A69B-BE6E44EB506B}" type="pres">
      <dgm:prSet presAssocID="{EE030BBD-CC10-48B5-BE47-80E41777220A}" presName="linear" presStyleCnt="0">
        <dgm:presLayoutVars>
          <dgm:animLvl val="lvl"/>
          <dgm:resizeHandles val="exact"/>
        </dgm:presLayoutVars>
      </dgm:prSet>
      <dgm:spPr/>
    </dgm:pt>
    <dgm:pt modelId="{BB70550F-8890-47CC-B5F1-2A73E13ED811}" type="pres">
      <dgm:prSet presAssocID="{CA18C304-790A-426F-BDC0-F1EA5BD4F17B}" presName="parentText" presStyleLbl="node1" presStyleIdx="0" presStyleCnt="1" custScaleX="96667" custScaleY="62623" custLinFactNeighborX="0" custLinFactNeighborY="-3080">
        <dgm:presLayoutVars>
          <dgm:chMax val="0"/>
          <dgm:bulletEnabled val="1"/>
        </dgm:presLayoutVars>
      </dgm:prSet>
      <dgm:spPr/>
    </dgm:pt>
  </dgm:ptLst>
  <dgm:cxnLst>
    <dgm:cxn modelId="{E774BC26-8867-482B-A13C-AA3D2FBF4961}" type="presOf" srcId="{CA18C304-790A-426F-BDC0-F1EA5BD4F17B}" destId="{BB70550F-8890-47CC-B5F1-2A73E13ED811}" srcOrd="0" destOrd="0" presId="urn:microsoft.com/office/officeart/2005/8/layout/vList2"/>
    <dgm:cxn modelId="{D6AF919B-4022-4234-92C3-5D254FA745D5}" type="presOf" srcId="{EE030BBD-CC10-48B5-BE47-80E41777220A}" destId="{4718474C-CCF3-4B29-A69B-BE6E44EB506B}" srcOrd="0" destOrd="0" presId="urn:microsoft.com/office/officeart/2005/8/layout/vList2"/>
    <dgm:cxn modelId="{BFFF15DF-CB9D-4B38-81BE-73034A1C265E}" srcId="{EE030BBD-CC10-48B5-BE47-80E41777220A}" destId="{CA18C304-790A-426F-BDC0-F1EA5BD4F17B}" srcOrd="0" destOrd="0" parTransId="{A844453D-DC1C-4347-9A84-BED33F05FFB9}" sibTransId="{FF6A64C4-C5F5-4272-8AB9-08888C59FDEA}"/>
    <dgm:cxn modelId="{4626436D-3649-4F17-9C63-4370AC2D76AA}" type="presParOf" srcId="{4718474C-CCF3-4B29-A69B-BE6E44EB506B}" destId="{BB70550F-8890-47CC-B5F1-2A73E13ED811}"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E030BBD-CC10-48B5-BE47-80E41777220A}"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CA18C304-790A-426F-BDC0-F1EA5BD4F17B}">
      <dgm:prSet phldrT="[Text]" custT="1">
        <dgm:style>
          <a:lnRef idx="1">
            <a:schemeClr val="accent2"/>
          </a:lnRef>
          <a:fillRef idx="3">
            <a:schemeClr val="accent2"/>
          </a:fillRef>
          <a:effectRef idx="2">
            <a:schemeClr val="accent2"/>
          </a:effectRef>
          <a:fontRef idx="minor">
            <a:schemeClr val="lt1"/>
          </a:fontRef>
        </dgm:style>
      </dgm:prSet>
      <dgm:spPr/>
      <dgm:t>
        <a:bodyPr/>
        <a:lstStyle/>
        <a:p>
          <a:r>
            <a:rPr lang="en-US" sz="2800" dirty="0"/>
            <a:t>Structure of Lions Clubs International</a:t>
          </a:r>
        </a:p>
      </dgm:t>
    </dgm:pt>
    <dgm:pt modelId="{A844453D-DC1C-4347-9A84-BED33F05FFB9}" type="parTrans" cxnId="{BFFF15DF-CB9D-4B38-81BE-73034A1C265E}">
      <dgm:prSet/>
      <dgm:spPr/>
      <dgm:t>
        <a:bodyPr/>
        <a:lstStyle/>
        <a:p>
          <a:endParaRPr lang="en-US"/>
        </a:p>
      </dgm:t>
    </dgm:pt>
    <dgm:pt modelId="{FF6A64C4-C5F5-4272-8AB9-08888C59FDEA}" type="sibTrans" cxnId="{BFFF15DF-CB9D-4B38-81BE-73034A1C265E}">
      <dgm:prSet/>
      <dgm:spPr/>
      <dgm:t>
        <a:bodyPr/>
        <a:lstStyle/>
        <a:p>
          <a:endParaRPr lang="en-US"/>
        </a:p>
      </dgm:t>
    </dgm:pt>
    <dgm:pt modelId="{4718474C-CCF3-4B29-A69B-BE6E44EB506B}" type="pres">
      <dgm:prSet presAssocID="{EE030BBD-CC10-48B5-BE47-80E41777220A}" presName="linear" presStyleCnt="0">
        <dgm:presLayoutVars>
          <dgm:animLvl val="lvl"/>
          <dgm:resizeHandles val="exact"/>
        </dgm:presLayoutVars>
      </dgm:prSet>
      <dgm:spPr/>
    </dgm:pt>
    <dgm:pt modelId="{BB70550F-8890-47CC-B5F1-2A73E13ED811}" type="pres">
      <dgm:prSet presAssocID="{CA18C304-790A-426F-BDC0-F1EA5BD4F17B}" presName="parentText" presStyleLbl="node1" presStyleIdx="0" presStyleCnt="1" custScaleX="96667" custScaleY="62623" custLinFactNeighborX="0" custLinFactNeighborY="-3080">
        <dgm:presLayoutVars>
          <dgm:chMax val="0"/>
          <dgm:bulletEnabled val="1"/>
        </dgm:presLayoutVars>
      </dgm:prSet>
      <dgm:spPr/>
    </dgm:pt>
  </dgm:ptLst>
  <dgm:cxnLst>
    <dgm:cxn modelId="{32365190-0538-4C79-93B9-7529C4CCC09C}" type="presOf" srcId="{CA18C304-790A-426F-BDC0-F1EA5BD4F17B}" destId="{BB70550F-8890-47CC-B5F1-2A73E13ED811}" srcOrd="0" destOrd="0" presId="urn:microsoft.com/office/officeart/2005/8/layout/vList2"/>
    <dgm:cxn modelId="{A53791A6-9910-468F-9821-073E0F134CDA}" type="presOf" srcId="{EE030BBD-CC10-48B5-BE47-80E41777220A}" destId="{4718474C-CCF3-4B29-A69B-BE6E44EB506B}" srcOrd="0" destOrd="0" presId="urn:microsoft.com/office/officeart/2005/8/layout/vList2"/>
    <dgm:cxn modelId="{BFFF15DF-CB9D-4B38-81BE-73034A1C265E}" srcId="{EE030BBD-CC10-48B5-BE47-80E41777220A}" destId="{CA18C304-790A-426F-BDC0-F1EA5BD4F17B}" srcOrd="0" destOrd="0" parTransId="{A844453D-DC1C-4347-9A84-BED33F05FFB9}" sibTransId="{FF6A64C4-C5F5-4272-8AB9-08888C59FDEA}"/>
    <dgm:cxn modelId="{40E73BEF-8990-4EED-B2D8-BD9AA0344747}" type="presParOf" srcId="{4718474C-CCF3-4B29-A69B-BE6E44EB506B}" destId="{BB70550F-8890-47CC-B5F1-2A73E13ED811}"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E030BBD-CC10-48B5-BE47-80E41777220A}"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CA18C304-790A-426F-BDC0-F1EA5BD4F17B}">
      <dgm:prSet phldrT="[Text]" custT="1">
        <dgm:style>
          <a:lnRef idx="1">
            <a:schemeClr val="accent2"/>
          </a:lnRef>
          <a:fillRef idx="3">
            <a:schemeClr val="accent2"/>
          </a:fillRef>
          <a:effectRef idx="2">
            <a:schemeClr val="accent2"/>
          </a:effectRef>
          <a:fontRef idx="minor">
            <a:schemeClr val="lt1"/>
          </a:fontRef>
        </dgm:style>
      </dgm:prSet>
      <dgm:spPr/>
      <dgm:t>
        <a:bodyPr/>
        <a:lstStyle/>
        <a:p>
          <a:endParaRPr lang="en-US" sz="2800" dirty="0"/>
        </a:p>
      </dgm:t>
    </dgm:pt>
    <dgm:pt modelId="{A844453D-DC1C-4347-9A84-BED33F05FFB9}" type="parTrans" cxnId="{BFFF15DF-CB9D-4B38-81BE-73034A1C265E}">
      <dgm:prSet/>
      <dgm:spPr/>
      <dgm:t>
        <a:bodyPr/>
        <a:lstStyle/>
        <a:p>
          <a:endParaRPr lang="en-US"/>
        </a:p>
      </dgm:t>
    </dgm:pt>
    <dgm:pt modelId="{FF6A64C4-C5F5-4272-8AB9-08888C59FDEA}" type="sibTrans" cxnId="{BFFF15DF-CB9D-4B38-81BE-73034A1C265E}">
      <dgm:prSet/>
      <dgm:spPr/>
      <dgm:t>
        <a:bodyPr/>
        <a:lstStyle/>
        <a:p>
          <a:endParaRPr lang="en-US"/>
        </a:p>
      </dgm:t>
    </dgm:pt>
    <dgm:pt modelId="{4718474C-CCF3-4B29-A69B-BE6E44EB506B}" type="pres">
      <dgm:prSet presAssocID="{EE030BBD-CC10-48B5-BE47-80E41777220A}" presName="linear" presStyleCnt="0">
        <dgm:presLayoutVars>
          <dgm:animLvl val="lvl"/>
          <dgm:resizeHandles val="exact"/>
        </dgm:presLayoutVars>
      </dgm:prSet>
      <dgm:spPr/>
    </dgm:pt>
    <dgm:pt modelId="{BB70550F-8890-47CC-B5F1-2A73E13ED811}" type="pres">
      <dgm:prSet presAssocID="{CA18C304-790A-426F-BDC0-F1EA5BD4F17B}" presName="parentText" presStyleLbl="node1" presStyleIdx="0" presStyleCnt="1" custScaleX="96667" custScaleY="62623" custLinFactNeighborX="0" custLinFactNeighborY="-3080">
        <dgm:presLayoutVars>
          <dgm:chMax val="0"/>
          <dgm:bulletEnabled val="1"/>
        </dgm:presLayoutVars>
      </dgm:prSet>
      <dgm:spPr/>
    </dgm:pt>
  </dgm:ptLst>
  <dgm:cxnLst>
    <dgm:cxn modelId="{254BD804-CFB4-453F-A50C-EBA5476CE8FC}" type="presOf" srcId="{EE030BBD-CC10-48B5-BE47-80E41777220A}" destId="{4718474C-CCF3-4B29-A69B-BE6E44EB506B}" srcOrd="0" destOrd="0" presId="urn:microsoft.com/office/officeart/2005/8/layout/vList2"/>
    <dgm:cxn modelId="{4C497321-BF41-45DF-9CD4-3BC6562C2AED}" type="presOf" srcId="{CA18C304-790A-426F-BDC0-F1EA5BD4F17B}" destId="{BB70550F-8890-47CC-B5F1-2A73E13ED811}" srcOrd="0" destOrd="0" presId="urn:microsoft.com/office/officeart/2005/8/layout/vList2"/>
    <dgm:cxn modelId="{BFFF15DF-CB9D-4B38-81BE-73034A1C265E}" srcId="{EE030BBD-CC10-48B5-BE47-80E41777220A}" destId="{CA18C304-790A-426F-BDC0-F1EA5BD4F17B}" srcOrd="0" destOrd="0" parTransId="{A844453D-DC1C-4347-9A84-BED33F05FFB9}" sibTransId="{FF6A64C4-C5F5-4272-8AB9-08888C59FDEA}"/>
    <dgm:cxn modelId="{AD97B059-D666-4CBC-A761-7289ED1294F7}" type="presParOf" srcId="{4718474C-CCF3-4B29-A69B-BE6E44EB506B}" destId="{BB70550F-8890-47CC-B5F1-2A73E13ED811}" srcOrd="0"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E030BBD-CC10-48B5-BE47-80E41777220A}"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CA18C304-790A-426F-BDC0-F1EA5BD4F17B}">
      <dgm:prSet phldrT="[Text]" custT="1">
        <dgm:style>
          <a:lnRef idx="1">
            <a:schemeClr val="accent2"/>
          </a:lnRef>
          <a:fillRef idx="3">
            <a:schemeClr val="accent2"/>
          </a:fillRef>
          <a:effectRef idx="2">
            <a:schemeClr val="accent2"/>
          </a:effectRef>
          <a:fontRef idx="minor">
            <a:schemeClr val="lt1"/>
          </a:fontRef>
        </dgm:style>
      </dgm:prSet>
      <dgm:spPr/>
      <dgm:t>
        <a:bodyPr/>
        <a:lstStyle/>
        <a:p>
          <a:r>
            <a:rPr lang="en-US" sz="2800" dirty="0"/>
            <a:t>Purpose of Lions Clubs</a:t>
          </a:r>
        </a:p>
      </dgm:t>
    </dgm:pt>
    <dgm:pt modelId="{A844453D-DC1C-4347-9A84-BED33F05FFB9}" type="parTrans" cxnId="{BFFF15DF-CB9D-4B38-81BE-73034A1C265E}">
      <dgm:prSet/>
      <dgm:spPr/>
      <dgm:t>
        <a:bodyPr/>
        <a:lstStyle/>
        <a:p>
          <a:endParaRPr lang="en-US"/>
        </a:p>
      </dgm:t>
    </dgm:pt>
    <dgm:pt modelId="{FF6A64C4-C5F5-4272-8AB9-08888C59FDEA}" type="sibTrans" cxnId="{BFFF15DF-CB9D-4B38-81BE-73034A1C265E}">
      <dgm:prSet/>
      <dgm:spPr/>
      <dgm:t>
        <a:bodyPr/>
        <a:lstStyle/>
        <a:p>
          <a:endParaRPr lang="en-US"/>
        </a:p>
      </dgm:t>
    </dgm:pt>
    <dgm:pt modelId="{4718474C-CCF3-4B29-A69B-BE6E44EB506B}" type="pres">
      <dgm:prSet presAssocID="{EE030BBD-CC10-48B5-BE47-80E41777220A}" presName="linear" presStyleCnt="0">
        <dgm:presLayoutVars>
          <dgm:animLvl val="lvl"/>
          <dgm:resizeHandles val="exact"/>
        </dgm:presLayoutVars>
      </dgm:prSet>
      <dgm:spPr/>
    </dgm:pt>
    <dgm:pt modelId="{BB70550F-8890-47CC-B5F1-2A73E13ED811}" type="pres">
      <dgm:prSet presAssocID="{CA18C304-790A-426F-BDC0-F1EA5BD4F17B}" presName="parentText" presStyleLbl="node1" presStyleIdx="0" presStyleCnt="1" custScaleX="96667" custScaleY="62623" custLinFactNeighborX="0" custLinFactNeighborY="-3080">
        <dgm:presLayoutVars>
          <dgm:chMax val="0"/>
          <dgm:bulletEnabled val="1"/>
        </dgm:presLayoutVars>
      </dgm:prSet>
      <dgm:spPr/>
    </dgm:pt>
  </dgm:ptLst>
  <dgm:cxnLst>
    <dgm:cxn modelId="{CD87B667-8B29-4341-B1EA-0CC8C0826EFA}" type="presOf" srcId="{CA18C304-790A-426F-BDC0-F1EA5BD4F17B}" destId="{BB70550F-8890-47CC-B5F1-2A73E13ED811}" srcOrd="0" destOrd="0" presId="urn:microsoft.com/office/officeart/2005/8/layout/vList2"/>
    <dgm:cxn modelId="{008739A9-7D3D-4A6C-9CA1-9EF3393D4A3C}" type="presOf" srcId="{EE030BBD-CC10-48B5-BE47-80E41777220A}" destId="{4718474C-CCF3-4B29-A69B-BE6E44EB506B}" srcOrd="0" destOrd="0" presId="urn:microsoft.com/office/officeart/2005/8/layout/vList2"/>
    <dgm:cxn modelId="{BFFF15DF-CB9D-4B38-81BE-73034A1C265E}" srcId="{EE030BBD-CC10-48B5-BE47-80E41777220A}" destId="{CA18C304-790A-426F-BDC0-F1EA5BD4F17B}" srcOrd="0" destOrd="0" parTransId="{A844453D-DC1C-4347-9A84-BED33F05FFB9}" sibTransId="{FF6A64C4-C5F5-4272-8AB9-08888C59FDEA}"/>
    <dgm:cxn modelId="{EFD1C265-D553-4A10-80FA-E56DC7740C9D}" type="presParOf" srcId="{4718474C-CCF3-4B29-A69B-BE6E44EB506B}" destId="{BB70550F-8890-47CC-B5F1-2A73E13ED811}"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E030BBD-CC10-48B5-BE47-80E41777220A}"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CA18C304-790A-426F-BDC0-F1EA5BD4F17B}">
      <dgm:prSet phldrT="[Text]" custT="1">
        <dgm:style>
          <a:lnRef idx="1">
            <a:schemeClr val="accent2"/>
          </a:lnRef>
          <a:fillRef idx="3">
            <a:schemeClr val="accent2"/>
          </a:fillRef>
          <a:effectRef idx="2">
            <a:schemeClr val="accent2"/>
          </a:effectRef>
          <a:fontRef idx="minor">
            <a:schemeClr val="lt1"/>
          </a:fontRef>
        </dgm:style>
      </dgm:prSet>
      <dgm:spPr/>
      <dgm:t>
        <a:bodyPr/>
        <a:lstStyle/>
        <a:p>
          <a:r>
            <a:rPr lang="en-US" sz="2800" dirty="0"/>
            <a:t>Purpose of Lions Clubs</a:t>
          </a:r>
        </a:p>
      </dgm:t>
    </dgm:pt>
    <dgm:pt modelId="{A844453D-DC1C-4347-9A84-BED33F05FFB9}" type="parTrans" cxnId="{BFFF15DF-CB9D-4B38-81BE-73034A1C265E}">
      <dgm:prSet/>
      <dgm:spPr/>
      <dgm:t>
        <a:bodyPr/>
        <a:lstStyle/>
        <a:p>
          <a:endParaRPr lang="en-US"/>
        </a:p>
      </dgm:t>
    </dgm:pt>
    <dgm:pt modelId="{FF6A64C4-C5F5-4272-8AB9-08888C59FDEA}" type="sibTrans" cxnId="{BFFF15DF-CB9D-4B38-81BE-73034A1C265E}">
      <dgm:prSet/>
      <dgm:spPr/>
      <dgm:t>
        <a:bodyPr/>
        <a:lstStyle/>
        <a:p>
          <a:endParaRPr lang="en-US"/>
        </a:p>
      </dgm:t>
    </dgm:pt>
    <dgm:pt modelId="{4718474C-CCF3-4B29-A69B-BE6E44EB506B}" type="pres">
      <dgm:prSet presAssocID="{EE030BBD-CC10-48B5-BE47-80E41777220A}" presName="linear" presStyleCnt="0">
        <dgm:presLayoutVars>
          <dgm:animLvl val="lvl"/>
          <dgm:resizeHandles val="exact"/>
        </dgm:presLayoutVars>
      </dgm:prSet>
      <dgm:spPr/>
    </dgm:pt>
    <dgm:pt modelId="{BB70550F-8890-47CC-B5F1-2A73E13ED811}" type="pres">
      <dgm:prSet presAssocID="{CA18C304-790A-426F-BDC0-F1EA5BD4F17B}" presName="parentText" presStyleLbl="node1" presStyleIdx="0" presStyleCnt="1" custScaleX="96667" custScaleY="62623" custLinFactNeighborX="0" custLinFactNeighborY="-3080">
        <dgm:presLayoutVars>
          <dgm:chMax val="0"/>
          <dgm:bulletEnabled val="1"/>
        </dgm:presLayoutVars>
      </dgm:prSet>
      <dgm:spPr/>
    </dgm:pt>
  </dgm:ptLst>
  <dgm:cxnLst>
    <dgm:cxn modelId="{574A3B32-22D8-4D63-A81D-D7C8DF896C43}" type="presOf" srcId="{EE030BBD-CC10-48B5-BE47-80E41777220A}" destId="{4718474C-CCF3-4B29-A69B-BE6E44EB506B}" srcOrd="0" destOrd="0" presId="urn:microsoft.com/office/officeart/2005/8/layout/vList2"/>
    <dgm:cxn modelId="{37061B5B-AD6F-4327-A923-2557D3C3BDB2}" type="presOf" srcId="{CA18C304-790A-426F-BDC0-F1EA5BD4F17B}" destId="{BB70550F-8890-47CC-B5F1-2A73E13ED811}" srcOrd="0" destOrd="0" presId="urn:microsoft.com/office/officeart/2005/8/layout/vList2"/>
    <dgm:cxn modelId="{BFFF15DF-CB9D-4B38-81BE-73034A1C265E}" srcId="{EE030BBD-CC10-48B5-BE47-80E41777220A}" destId="{CA18C304-790A-426F-BDC0-F1EA5BD4F17B}" srcOrd="0" destOrd="0" parTransId="{A844453D-DC1C-4347-9A84-BED33F05FFB9}" sibTransId="{FF6A64C4-C5F5-4272-8AB9-08888C59FDEA}"/>
    <dgm:cxn modelId="{2B91B77B-D200-4B34-AEB1-344313F530E1}" type="presParOf" srcId="{4718474C-CCF3-4B29-A69B-BE6E44EB506B}" destId="{BB70550F-8890-47CC-B5F1-2A73E13ED811}"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E030BBD-CC10-48B5-BE47-80E41777220A}"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CA18C304-790A-426F-BDC0-F1EA5BD4F17B}">
      <dgm:prSet phldrT="[Text]" custT="1">
        <dgm:style>
          <a:lnRef idx="1">
            <a:schemeClr val="accent2"/>
          </a:lnRef>
          <a:fillRef idx="3">
            <a:schemeClr val="accent2"/>
          </a:fillRef>
          <a:effectRef idx="2">
            <a:schemeClr val="accent2"/>
          </a:effectRef>
          <a:fontRef idx="minor">
            <a:schemeClr val="lt1"/>
          </a:fontRef>
        </dgm:style>
      </dgm:prSet>
      <dgm:spPr/>
      <dgm:t>
        <a:bodyPr/>
        <a:lstStyle/>
        <a:p>
          <a:r>
            <a:rPr lang="en-US" sz="2800" dirty="0"/>
            <a:t>Purpose of Lions Clubs</a:t>
          </a:r>
        </a:p>
      </dgm:t>
    </dgm:pt>
    <dgm:pt modelId="{A844453D-DC1C-4347-9A84-BED33F05FFB9}" type="parTrans" cxnId="{BFFF15DF-CB9D-4B38-81BE-73034A1C265E}">
      <dgm:prSet/>
      <dgm:spPr/>
      <dgm:t>
        <a:bodyPr/>
        <a:lstStyle/>
        <a:p>
          <a:endParaRPr lang="en-US"/>
        </a:p>
      </dgm:t>
    </dgm:pt>
    <dgm:pt modelId="{FF6A64C4-C5F5-4272-8AB9-08888C59FDEA}" type="sibTrans" cxnId="{BFFF15DF-CB9D-4B38-81BE-73034A1C265E}">
      <dgm:prSet/>
      <dgm:spPr/>
      <dgm:t>
        <a:bodyPr/>
        <a:lstStyle/>
        <a:p>
          <a:endParaRPr lang="en-US"/>
        </a:p>
      </dgm:t>
    </dgm:pt>
    <dgm:pt modelId="{4718474C-CCF3-4B29-A69B-BE6E44EB506B}" type="pres">
      <dgm:prSet presAssocID="{EE030BBD-CC10-48B5-BE47-80E41777220A}" presName="linear" presStyleCnt="0">
        <dgm:presLayoutVars>
          <dgm:animLvl val="lvl"/>
          <dgm:resizeHandles val="exact"/>
        </dgm:presLayoutVars>
      </dgm:prSet>
      <dgm:spPr/>
    </dgm:pt>
    <dgm:pt modelId="{BB70550F-8890-47CC-B5F1-2A73E13ED811}" type="pres">
      <dgm:prSet presAssocID="{CA18C304-790A-426F-BDC0-F1EA5BD4F17B}" presName="parentText" presStyleLbl="node1" presStyleIdx="0" presStyleCnt="1" custScaleX="96667" custScaleY="62623" custLinFactNeighborX="0" custLinFactNeighborY="-3080">
        <dgm:presLayoutVars>
          <dgm:chMax val="0"/>
          <dgm:bulletEnabled val="1"/>
        </dgm:presLayoutVars>
      </dgm:prSet>
      <dgm:spPr/>
    </dgm:pt>
  </dgm:ptLst>
  <dgm:cxnLst>
    <dgm:cxn modelId="{1DDCAA71-16B1-417E-A75F-A813CFDFA432}" type="presOf" srcId="{EE030BBD-CC10-48B5-BE47-80E41777220A}" destId="{4718474C-CCF3-4B29-A69B-BE6E44EB506B}" srcOrd="0" destOrd="0" presId="urn:microsoft.com/office/officeart/2005/8/layout/vList2"/>
    <dgm:cxn modelId="{E11D1AB3-321C-4941-86F9-A9DBD6B1A0AB}" type="presOf" srcId="{CA18C304-790A-426F-BDC0-F1EA5BD4F17B}" destId="{BB70550F-8890-47CC-B5F1-2A73E13ED811}" srcOrd="0" destOrd="0" presId="urn:microsoft.com/office/officeart/2005/8/layout/vList2"/>
    <dgm:cxn modelId="{BFFF15DF-CB9D-4B38-81BE-73034A1C265E}" srcId="{EE030BBD-CC10-48B5-BE47-80E41777220A}" destId="{CA18C304-790A-426F-BDC0-F1EA5BD4F17B}" srcOrd="0" destOrd="0" parTransId="{A844453D-DC1C-4347-9A84-BED33F05FFB9}" sibTransId="{FF6A64C4-C5F5-4272-8AB9-08888C59FDEA}"/>
    <dgm:cxn modelId="{977432E2-BC11-446E-B7B5-B5CE30D3D3A6}" type="presParOf" srcId="{4718474C-CCF3-4B29-A69B-BE6E44EB506B}" destId="{BB70550F-8890-47CC-B5F1-2A73E13ED811}"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70550F-8890-47CC-B5F1-2A73E13ED811}">
      <dsp:nvSpPr>
        <dsp:cNvPr id="0" name=""/>
        <dsp:cNvSpPr/>
      </dsp:nvSpPr>
      <dsp:spPr>
        <a:xfrm>
          <a:off x="152384" y="0"/>
          <a:ext cx="8839230" cy="761996"/>
        </a:xfrm>
        <a:prstGeom prst="roundRect">
          <a:avLst/>
        </a:prstGeom>
        <a:gradFill rotWithShape="1">
          <a:gsLst>
            <a:gs pos="0">
              <a:schemeClr val="accent3">
                <a:tint val="96000"/>
                <a:lumMod val="100000"/>
              </a:schemeClr>
            </a:gs>
            <a:gs pos="78000">
              <a:schemeClr val="accent3">
                <a:shade val="94000"/>
                <a:lumMod val="94000"/>
              </a:schemeClr>
            </a:gs>
          </a:gsLst>
          <a:lin ang="5400000" scaled="0"/>
        </a:gradFill>
        <a:ln w="12700" cap="rnd" cmpd="sng" algn="ctr">
          <a:solidFill>
            <a:schemeClr val="accent3"/>
          </a:solidFill>
          <a:prstDash val="solid"/>
        </a:ln>
        <a:effectLst>
          <a:outerShdw blurRad="38100" dist="25400" dir="5400000" rotWithShape="0">
            <a:srgbClr val="000000">
              <a:alpha val="35000"/>
            </a:srgbClr>
          </a:outerShdw>
        </a:effectLst>
      </dsp:spPr>
      <dsp:style>
        <a:lnRef idx="1">
          <a:schemeClr val="accent3"/>
        </a:lnRef>
        <a:fillRef idx="3">
          <a:schemeClr val="accent3"/>
        </a:fillRef>
        <a:effectRef idx="2">
          <a:schemeClr val="accent3"/>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Welcome</a:t>
          </a:r>
        </a:p>
      </dsp:txBody>
      <dsp:txXfrm>
        <a:off x="189582" y="37198"/>
        <a:ext cx="8764834" cy="68760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70550F-8890-47CC-B5F1-2A73E13ED811}">
      <dsp:nvSpPr>
        <dsp:cNvPr id="0" name=""/>
        <dsp:cNvSpPr/>
      </dsp:nvSpPr>
      <dsp:spPr>
        <a:xfrm>
          <a:off x="152384" y="0"/>
          <a:ext cx="8839230" cy="761996"/>
        </a:xfrm>
        <a:prstGeom prst="roundRect">
          <a:avLst/>
        </a:prstGeom>
        <a:gradFill rotWithShape="1">
          <a:gsLst>
            <a:gs pos="0">
              <a:schemeClr val="accent2">
                <a:tint val="96000"/>
                <a:lumMod val="100000"/>
              </a:schemeClr>
            </a:gs>
            <a:gs pos="78000">
              <a:schemeClr val="accent2">
                <a:shade val="94000"/>
                <a:lumMod val="94000"/>
              </a:schemeClr>
            </a:gs>
          </a:gsLst>
          <a:lin ang="5400000" scaled="0"/>
        </a:gradFill>
        <a:ln w="12700" cap="rnd" cmpd="sng" algn="ctr">
          <a:solidFill>
            <a:schemeClr val="accent2"/>
          </a:solidFill>
          <a:prstDash val="solid"/>
        </a:ln>
        <a:effectLst>
          <a:outerShdw blurRad="38100" dist="25400" dir="5400000" rotWithShape="0">
            <a:srgbClr val="000000">
              <a:alpha val="35000"/>
            </a:srgbClr>
          </a:outerShdw>
        </a:effectLst>
      </dsp:spPr>
      <dsp:style>
        <a:lnRef idx="1">
          <a:schemeClr val="accent2"/>
        </a:lnRef>
        <a:fillRef idx="3">
          <a:schemeClr val="accent2"/>
        </a:fillRef>
        <a:effectRef idx="2">
          <a:schemeClr val="accent2"/>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Purpose of Lions Clubs</a:t>
          </a:r>
        </a:p>
      </dsp:txBody>
      <dsp:txXfrm>
        <a:off x="189582" y="37198"/>
        <a:ext cx="8764834" cy="68760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70550F-8890-47CC-B5F1-2A73E13ED811}">
      <dsp:nvSpPr>
        <dsp:cNvPr id="0" name=""/>
        <dsp:cNvSpPr/>
      </dsp:nvSpPr>
      <dsp:spPr>
        <a:xfrm>
          <a:off x="152384" y="0"/>
          <a:ext cx="8839230" cy="761996"/>
        </a:xfrm>
        <a:prstGeom prst="roundRect">
          <a:avLst/>
        </a:prstGeom>
        <a:gradFill rotWithShape="1">
          <a:gsLst>
            <a:gs pos="0">
              <a:schemeClr val="accent5">
                <a:tint val="96000"/>
                <a:lumMod val="100000"/>
              </a:schemeClr>
            </a:gs>
            <a:gs pos="78000">
              <a:schemeClr val="accent5">
                <a:shade val="94000"/>
                <a:lumMod val="94000"/>
              </a:schemeClr>
            </a:gs>
          </a:gsLst>
          <a:lin ang="5400000" scaled="0"/>
        </a:gradFill>
        <a:ln w="12700" cap="rnd" cmpd="sng" algn="ctr">
          <a:solidFill>
            <a:schemeClr val="accent5"/>
          </a:solidFill>
          <a:prstDash val="solid"/>
        </a:ln>
        <a:effectLst>
          <a:outerShdw blurRad="38100" dist="25400" dir="5400000" rotWithShape="0">
            <a:srgbClr val="000000">
              <a:alpha val="35000"/>
            </a:srgbClr>
          </a:outerShdw>
        </a:effectLst>
      </dsp:spPr>
      <dsp:style>
        <a:lnRef idx="1">
          <a:schemeClr val="accent5"/>
        </a:lnRef>
        <a:fillRef idx="3">
          <a:schemeClr val="accent5"/>
        </a:fillRef>
        <a:effectRef idx="2">
          <a:schemeClr val="accent5"/>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Section 2 - Your Club Leadership Team</a:t>
          </a:r>
        </a:p>
      </dsp:txBody>
      <dsp:txXfrm>
        <a:off x="189582" y="37198"/>
        <a:ext cx="8764834" cy="68760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70550F-8890-47CC-B5F1-2A73E13ED811}">
      <dsp:nvSpPr>
        <dsp:cNvPr id="0" name=""/>
        <dsp:cNvSpPr/>
      </dsp:nvSpPr>
      <dsp:spPr>
        <a:xfrm>
          <a:off x="152384" y="0"/>
          <a:ext cx="8839230" cy="761996"/>
        </a:xfrm>
        <a:prstGeom prst="roundRect">
          <a:avLst/>
        </a:prstGeom>
        <a:gradFill rotWithShape="1">
          <a:gsLst>
            <a:gs pos="0">
              <a:schemeClr val="accent5">
                <a:tint val="96000"/>
                <a:lumMod val="100000"/>
              </a:schemeClr>
            </a:gs>
            <a:gs pos="78000">
              <a:schemeClr val="accent5">
                <a:shade val="94000"/>
                <a:lumMod val="94000"/>
              </a:schemeClr>
            </a:gs>
          </a:gsLst>
          <a:lin ang="5400000" scaled="0"/>
        </a:gradFill>
        <a:ln w="12700" cap="rnd" cmpd="sng" algn="ctr">
          <a:solidFill>
            <a:schemeClr val="accent5"/>
          </a:solidFill>
          <a:prstDash val="solid"/>
        </a:ln>
        <a:effectLst>
          <a:outerShdw blurRad="38100" dist="25400" dir="5400000" rotWithShape="0">
            <a:srgbClr val="000000">
              <a:alpha val="35000"/>
            </a:srgbClr>
          </a:outerShdw>
        </a:effectLst>
      </dsp:spPr>
      <dsp:style>
        <a:lnRef idx="1">
          <a:schemeClr val="accent5"/>
        </a:lnRef>
        <a:fillRef idx="3">
          <a:schemeClr val="accent5"/>
        </a:fillRef>
        <a:effectRef idx="2">
          <a:schemeClr val="accent5"/>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Your Club Leadership Team</a:t>
          </a:r>
        </a:p>
      </dsp:txBody>
      <dsp:txXfrm>
        <a:off x="189582" y="37198"/>
        <a:ext cx="8764834" cy="68760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70550F-8890-47CC-B5F1-2A73E13ED811}">
      <dsp:nvSpPr>
        <dsp:cNvPr id="0" name=""/>
        <dsp:cNvSpPr/>
      </dsp:nvSpPr>
      <dsp:spPr>
        <a:xfrm>
          <a:off x="152384" y="0"/>
          <a:ext cx="8839230" cy="761996"/>
        </a:xfrm>
        <a:prstGeom prst="roundRect">
          <a:avLst/>
        </a:prstGeom>
        <a:gradFill rotWithShape="1">
          <a:gsLst>
            <a:gs pos="0">
              <a:schemeClr val="accent5">
                <a:tint val="96000"/>
                <a:lumMod val="100000"/>
              </a:schemeClr>
            </a:gs>
            <a:gs pos="78000">
              <a:schemeClr val="accent5">
                <a:shade val="94000"/>
                <a:lumMod val="94000"/>
              </a:schemeClr>
            </a:gs>
          </a:gsLst>
          <a:lin ang="5400000" scaled="0"/>
        </a:gradFill>
        <a:ln w="12700" cap="rnd" cmpd="sng" algn="ctr">
          <a:solidFill>
            <a:schemeClr val="accent5"/>
          </a:solidFill>
          <a:prstDash val="solid"/>
        </a:ln>
        <a:effectLst>
          <a:outerShdw blurRad="38100" dist="25400" dir="5400000" rotWithShape="0">
            <a:srgbClr val="000000">
              <a:alpha val="35000"/>
            </a:srgbClr>
          </a:outerShdw>
        </a:effectLst>
      </dsp:spPr>
      <dsp:style>
        <a:lnRef idx="1">
          <a:schemeClr val="accent5"/>
        </a:lnRef>
        <a:fillRef idx="3">
          <a:schemeClr val="accent5"/>
        </a:fillRef>
        <a:effectRef idx="2">
          <a:schemeClr val="accent5"/>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Your Club Leadership Team</a:t>
          </a:r>
        </a:p>
      </dsp:txBody>
      <dsp:txXfrm>
        <a:off x="189582" y="37198"/>
        <a:ext cx="8764834" cy="68760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70550F-8890-47CC-B5F1-2A73E13ED811}">
      <dsp:nvSpPr>
        <dsp:cNvPr id="0" name=""/>
        <dsp:cNvSpPr/>
      </dsp:nvSpPr>
      <dsp:spPr>
        <a:xfrm>
          <a:off x="152384" y="0"/>
          <a:ext cx="8839230" cy="761996"/>
        </a:xfrm>
        <a:prstGeom prst="roundRect">
          <a:avLst/>
        </a:prstGeom>
        <a:gradFill rotWithShape="1">
          <a:gsLst>
            <a:gs pos="0">
              <a:schemeClr val="accent5">
                <a:tint val="96000"/>
                <a:lumMod val="100000"/>
              </a:schemeClr>
            </a:gs>
            <a:gs pos="78000">
              <a:schemeClr val="accent5">
                <a:shade val="94000"/>
                <a:lumMod val="94000"/>
              </a:schemeClr>
            </a:gs>
          </a:gsLst>
          <a:lin ang="5400000" scaled="0"/>
        </a:gradFill>
        <a:ln w="12700" cap="rnd" cmpd="sng" algn="ctr">
          <a:solidFill>
            <a:schemeClr val="accent5"/>
          </a:solidFill>
          <a:prstDash val="solid"/>
        </a:ln>
        <a:effectLst>
          <a:outerShdw blurRad="38100" dist="25400" dir="5400000" rotWithShape="0">
            <a:srgbClr val="000000">
              <a:alpha val="35000"/>
            </a:srgbClr>
          </a:outerShdw>
        </a:effectLst>
      </dsp:spPr>
      <dsp:style>
        <a:lnRef idx="1">
          <a:schemeClr val="accent5"/>
        </a:lnRef>
        <a:fillRef idx="3">
          <a:schemeClr val="accent5"/>
        </a:fillRef>
        <a:effectRef idx="2">
          <a:schemeClr val="accent5"/>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Developing Leadership Skills</a:t>
          </a:r>
        </a:p>
      </dsp:txBody>
      <dsp:txXfrm>
        <a:off x="189582" y="37198"/>
        <a:ext cx="8764834" cy="687600"/>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70550F-8890-47CC-B5F1-2A73E13ED811}">
      <dsp:nvSpPr>
        <dsp:cNvPr id="0" name=""/>
        <dsp:cNvSpPr/>
      </dsp:nvSpPr>
      <dsp:spPr>
        <a:xfrm>
          <a:off x="152384" y="0"/>
          <a:ext cx="8839230" cy="761996"/>
        </a:xfrm>
        <a:prstGeom prst="roundRect">
          <a:avLst/>
        </a:prstGeom>
        <a:gradFill rotWithShape="1">
          <a:gsLst>
            <a:gs pos="0">
              <a:schemeClr val="accent6">
                <a:tint val="96000"/>
                <a:lumMod val="100000"/>
              </a:schemeClr>
            </a:gs>
            <a:gs pos="78000">
              <a:schemeClr val="accent6">
                <a:shade val="94000"/>
                <a:lumMod val="94000"/>
              </a:schemeClr>
            </a:gs>
          </a:gsLst>
          <a:lin ang="5400000" scaled="0"/>
        </a:gradFill>
        <a:ln w="12700" cap="rnd" cmpd="sng" algn="ctr">
          <a:solidFill>
            <a:schemeClr val="accent6"/>
          </a:solidFill>
          <a:prstDash val="solid"/>
        </a:ln>
        <a:effectLst>
          <a:outerShdw blurRad="38100" dist="25400" dir="5400000" rotWithShape="0">
            <a:srgbClr val="000000">
              <a:alpha val="35000"/>
            </a:srgbClr>
          </a:outerShdw>
        </a:effectLst>
      </dsp:spPr>
      <dsp:style>
        <a:lnRef idx="1">
          <a:schemeClr val="accent6"/>
        </a:lnRef>
        <a:fillRef idx="3">
          <a:schemeClr val="accent6"/>
        </a:fillRef>
        <a:effectRef idx="2">
          <a:schemeClr val="accent6"/>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Section 3 - Responsibilities of the Club President</a:t>
          </a:r>
        </a:p>
      </dsp:txBody>
      <dsp:txXfrm>
        <a:off x="189582" y="37198"/>
        <a:ext cx="8764834" cy="687600"/>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70550F-8890-47CC-B5F1-2A73E13ED811}">
      <dsp:nvSpPr>
        <dsp:cNvPr id="0" name=""/>
        <dsp:cNvSpPr/>
      </dsp:nvSpPr>
      <dsp:spPr>
        <a:xfrm>
          <a:off x="152384" y="0"/>
          <a:ext cx="8839230" cy="761996"/>
        </a:xfrm>
        <a:prstGeom prst="roundRect">
          <a:avLst/>
        </a:prstGeom>
        <a:gradFill rotWithShape="1">
          <a:gsLst>
            <a:gs pos="0">
              <a:schemeClr val="accent6">
                <a:tint val="96000"/>
                <a:lumMod val="100000"/>
              </a:schemeClr>
            </a:gs>
            <a:gs pos="78000">
              <a:schemeClr val="accent6">
                <a:shade val="94000"/>
                <a:lumMod val="94000"/>
              </a:schemeClr>
            </a:gs>
          </a:gsLst>
          <a:lin ang="5400000" scaled="0"/>
        </a:gradFill>
        <a:ln w="12700" cap="rnd" cmpd="sng" algn="ctr">
          <a:solidFill>
            <a:schemeClr val="accent6"/>
          </a:solidFill>
          <a:prstDash val="solid"/>
        </a:ln>
        <a:effectLst>
          <a:outerShdw blurRad="38100" dist="25400" dir="5400000" rotWithShape="0">
            <a:srgbClr val="000000">
              <a:alpha val="35000"/>
            </a:srgbClr>
          </a:outerShdw>
        </a:effectLst>
      </dsp:spPr>
      <dsp:style>
        <a:lnRef idx="1">
          <a:schemeClr val="accent6"/>
        </a:lnRef>
        <a:fillRef idx="3">
          <a:schemeClr val="accent6"/>
        </a:fillRef>
        <a:effectRef idx="2">
          <a:schemeClr val="accent6"/>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Responsibilities of the Club President</a:t>
          </a:r>
        </a:p>
      </dsp:txBody>
      <dsp:txXfrm>
        <a:off x="189582" y="37198"/>
        <a:ext cx="8764834" cy="687600"/>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70550F-8890-47CC-B5F1-2A73E13ED811}">
      <dsp:nvSpPr>
        <dsp:cNvPr id="0" name=""/>
        <dsp:cNvSpPr/>
      </dsp:nvSpPr>
      <dsp:spPr>
        <a:xfrm>
          <a:off x="152384" y="0"/>
          <a:ext cx="8839230" cy="761996"/>
        </a:xfrm>
        <a:prstGeom prst="roundRect">
          <a:avLst/>
        </a:prstGeom>
        <a:gradFill rotWithShape="1">
          <a:gsLst>
            <a:gs pos="0">
              <a:schemeClr val="accent6">
                <a:tint val="96000"/>
                <a:lumMod val="100000"/>
              </a:schemeClr>
            </a:gs>
            <a:gs pos="78000">
              <a:schemeClr val="accent6">
                <a:shade val="94000"/>
                <a:lumMod val="94000"/>
              </a:schemeClr>
            </a:gs>
          </a:gsLst>
          <a:lin ang="5400000" scaled="0"/>
        </a:gradFill>
        <a:ln w="12700" cap="rnd" cmpd="sng" algn="ctr">
          <a:solidFill>
            <a:schemeClr val="accent6"/>
          </a:solidFill>
          <a:prstDash val="solid"/>
        </a:ln>
        <a:effectLst>
          <a:outerShdw blurRad="38100" dist="25400" dir="5400000" rotWithShape="0">
            <a:srgbClr val="000000">
              <a:alpha val="35000"/>
            </a:srgbClr>
          </a:outerShdw>
        </a:effectLst>
      </dsp:spPr>
      <dsp:style>
        <a:lnRef idx="1">
          <a:schemeClr val="accent6"/>
        </a:lnRef>
        <a:fillRef idx="3">
          <a:schemeClr val="accent6"/>
        </a:fillRef>
        <a:effectRef idx="2">
          <a:schemeClr val="accent6"/>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Responsibilities of the Club President</a:t>
          </a:r>
        </a:p>
      </dsp:txBody>
      <dsp:txXfrm>
        <a:off x="189582" y="37198"/>
        <a:ext cx="8764834" cy="687600"/>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70550F-8890-47CC-B5F1-2A73E13ED811}">
      <dsp:nvSpPr>
        <dsp:cNvPr id="0" name=""/>
        <dsp:cNvSpPr/>
      </dsp:nvSpPr>
      <dsp:spPr>
        <a:xfrm>
          <a:off x="152384" y="0"/>
          <a:ext cx="8839230" cy="761996"/>
        </a:xfrm>
        <a:prstGeom prst="roundRect">
          <a:avLst/>
        </a:prstGeom>
        <a:gradFill rotWithShape="1">
          <a:gsLst>
            <a:gs pos="0">
              <a:schemeClr val="accent6">
                <a:tint val="96000"/>
                <a:lumMod val="100000"/>
              </a:schemeClr>
            </a:gs>
            <a:gs pos="78000">
              <a:schemeClr val="accent6">
                <a:shade val="94000"/>
                <a:lumMod val="94000"/>
              </a:schemeClr>
            </a:gs>
          </a:gsLst>
          <a:lin ang="5400000" scaled="0"/>
        </a:gradFill>
        <a:ln w="12700" cap="rnd" cmpd="sng" algn="ctr">
          <a:solidFill>
            <a:schemeClr val="accent6"/>
          </a:solidFill>
          <a:prstDash val="solid"/>
        </a:ln>
        <a:effectLst>
          <a:outerShdw blurRad="38100" dist="25400" dir="5400000" rotWithShape="0">
            <a:srgbClr val="000000">
              <a:alpha val="35000"/>
            </a:srgbClr>
          </a:outerShdw>
        </a:effectLst>
      </dsp:spPr>
      <dsp:style>
        <a:lnRef idx="1">
          <a:schemeClr val="accent6"/>
        </a:lnRef>
        <a:fillRef idx="3">
          <a:schemeClr val="accent6"/>
        </a:fillRef>
        <a:effectRef idx="2">
          <a:schemeClr val="accent6"/>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Responsibilities of the Club President</a:t>
          </a:r>
        </a:p>
      </dsp:txBody>
      <dsp:txXfrm>
        <a:off x="189582" y="37198"/>
        <a:ext cx="8764834" cy="687600"/>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70550F-8890-47CC-B5F1-2A73E13ED811}">
      <dsp:nvSpPr>
        <dsp:cNvPr id="0" name=""/>
        <dsp:cNvSpPr/>
      </dsp:nvSpPr>
      <dsp:spPr>
        <a:xfrm>
          <a:off x="152384" y="0"/>
          <a:ext cx="8839230" cy="761996"/>
        </a:xfrm>
        <a:prstGeom prst="roundRect">
          <a:avLst/>
        </a:prstGeom>
        <a:gradFill rotWithShape="1">
          <a:gsLst>
            <a:gs pos="0">
              <a:schemeClr val="accent6">
                <a:tint val="96000"/>
                <a:lumMod val="100000"/>
              </a:schemeClr>
            </a:gs>
            <a:gs pos="78000">
              <a:schemeClr val="accent6">
                <a:shade val="94000"/>
                <a:lumMod val="94000"/>
              </a:schemeClr>
            </a:gs>
          </a:gsLst>
          <a:lin ang="5400000" scaled="0"/>
        </a:gradFill>
        <a:ln w="12700" cap="rnd" cmpd="sng" algn="ctr">
          <a:solidFill>
            <a:schemeClr val="accent6"/>
          </a:solidFill>
          <a:prstDash val="solid"/>
        </a:ln>
        <a:effectLst>
          <a:outerShdw blurRad="38100" dist="25400" dir="5400000" rotWithShape="0">
            <a:srgbClr val="000000">
              <a:alpha val="35000"/>
            </a:srgbClr>
          </a:outerShdw>
        </a:effectLst>
      </dsp:spPr>
      <dsp:style>
        <a:lnRef idx="1">
          <a:schemeClr val="accent6"/>
        </a:lnRef>
        <a:fillRef idx="3">
          <a:schemeClr val="accent6"/>
        </a:fillRef>
        <a:effectRef idx="2">
          <a:schemeClr val="accent6"/>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Responsibilities of the Club President</a:t>
          </a:r>
        </a:p>
      </dsp:txBody>
      <dsp:txXfrm>
        <a:off x="189582" y="37198"/>
        <a:ext cx="8764834" cy="6876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70550F-8890-47CC-B5F1-2A73E13ED811}">
      <dsp:nvSpPr>
        <dsp:cNvPr id="0" name=""/>
        <dsp:cNvSpPr/>
      </dsp:nvSpPr>
      <dsp:spPr>
        <a:xfrm>
          <a:off x="152384" y="0"/>
          <a:ext cx="8839230" cy="761996"/>
        </a:xfrm>
        <a:prstGeom prst="roundRect">
          <a:avLst/>
        </a:prstGeom>
        <a:gradFill rotWithShape="1">
          <a:gsLst>
            <a:gs pos="0">
              <a:schemeClr val="accent3">
                <a:tint val="96000"/>
                <a:lumMod val="100000"/>
              </a:schemeClr>
            </a:gs>
            <a:gs pos="78000">
              <a:schemeClr val="accent3">
                <a:shade val="94000"/>
                <a:lumMod val="94000"/>
              </a:schemeClr>
            </a:gs>
          </a:gsLst>
          <a:lin ang="5400000" scaled="0"/>
        </a:gradFill>
        <a:ln w="12700" cap="rnd" cmpd="sng" algn="ctr">
          <a:solidFill>
            <a:schemeClr val="accent3"/>
          </a:solidFill>
          <a:prstDash val="solid"/>
        </a:ln>
        <a:effectLst>
          <a:outerShdw blurRad="38100" dist="25400" dir="5400000" rotWithShape="0">
            <a:srgbClr val="000000">
              <a:alpha val="35000"/>
            </a:srgbClr>
          </a:outerShdw>
        </a:effectLst>
      </dsp:spPr>
      <dsp:style>
        <a:lnRef idx="1">
          <a:schemeClr val="accent3"/>
        </a:lnRef>
        <a:fillRef idx="3">
          <a:schemeClr val="accent3"/>
        </a:fillRef>
        <a:effectRef idx="2">
          <a:schemeClr val="accent3"/>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Objectives </a:t>
          </a:r>
        </a:p>
      </dsp:txBody>
      <dsp:txXfrm>
        <a:off x="189582" y="37198"/>
        <a:ext cx="8764834" cy="687600"/>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70550F-8890-47CC-B5F1-2A73E13ED811}">
      <dsp:nvSpPr>
        <dsp:cNvPr id="0" name=""/>
        <dsp:cNvSpPr/>
      </dsp:nvSpPr>
      <dsp:spPr>
        <a:xfrm>
          <a:off x="152384" y="0"/>
          <a:ext cx="8839230" cy="761996"/>
        </a:xfrm>
        <a:prstGeom prst="roundRect">
          <a:avLst/>
        </a:prstGeom>
        <a:gradFill rotWithShape="1">
          <a:gsLst>
            <a:gs pos="0">
              <a:schemeClr val="accent6">
                <a:tint val="96000"/>
                <a:lumMod val="100000"/>
              </a:schemeClr>
            </a:gs>
            <a:gs pos="78000">
              <a:schemeClr val="accent6">
                <a:shade val="94000"/>
                <a:lumMod val="94000"/>
              </a:schemeClr>
            </a:gs>
          </a:gsLst>
          <a:lin ang="5400000" scaled="0"/>
        </a:gradFill>
        <a:ln w="12700" cap="rnd" cmpd="sng" algn="ctr">
          <a:solidFill>
            <a:schemeClr val="accent6"/>
          </a:solidFill>
          <a:prstDash val="solid"/>
        </a:ln>
        <a:effectLst>
          <a:outerShdw blurRad="38100" dist="25400" dir="5400000" rotWithShape="0">
            <a:srgbClr val="000000">
              <a:alpha val="35000"/>
            </a:srgbClr>
          </a:outerShdw>
        </a:effectLst>
      </dsp:spPr>
      <dsp:style>
        <a:lnRef idx="1">
          <a:schemeClr val="accent6"/>
        </a:lnRef>
        <a:fillRef idx="3">
          <a:schemeClr val="accent6"/>
        </a:fillRef>
        <a:effectRef idx="2">
          <a:schemeClr val="accent6"/>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Responsibilities of the Club President</a:t>
          </a:r>
        </a:p>
      </dsp:txBody>
      <dsp:txXfrm>
        <a:off x="189582" y="37198"/>
        <a:ext cx="8764834" cy="687600"/>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70550F-8890-47CC-B5F1-2A73E13ED811}">
      <dsp:nvSpPr>
        <dsp:cNvPr id="0" name=""/>
        <dsp:cNvSpPr/>
      </dsp:nvSpPr>
      <dsp:spPr>
        <a:xfrm>
          <a:off x="152384" y="0"/>
          <a:ext cx="8839230" cy="761996"/>
        </a:xfrm>
        <a:prstGeom prst="roundRect">
          <a:avLst/>
        </a:prstGeom>
        <a:gradFill rotWithShape="1">
          <a:gsLst>
            <a:gs pos="0">
              <a:schemeClr val="accent6">
                <a:tint val="96000"/>
                <a:lumMod val="100000"/>
              </a:schemeClr>
            </a:gs>
            <a:gs pos="78000">
              <a:schemeClr val="accent6">
                <a:shade val="94000"/>
                <a:lumMod val="94000"/>
              </a:schemeClr>
            </a:gs>
          </a:gsLst>
          <a:lin ang="5400000" scaled="0"/>
        </a:gradFill>
        <a:ln w="12700" cap="rnd" cmpd="sng" algn="ctr">
          <a:solidFill>
            <a:schemeClr val="accent6"/>
          </a:solidFill>
          <a:prstDash val="solid"/>
        </a:ln>
        <a:effectLst>
          <a:outerShdw blurRad="38100" dist="25400" dir="5400000" rotWithShape="0">
            <a:srgbClr val="000000">
              <a:alpha val="35000"/>
            </a:srgbClr>
          </a:outerShdw>
        </a:effectLst>
      </dsp:spPr>
      <dsp:style>
        <a:lnRef idx="1">
          <a:schemeClr val="accent6"/>
        </a:lnRef>
        <a:fillRef idx="3">
          <a:schemeClr val="accent6"/>
        </a:fillRef>
        <a:effectRef idx="2">
          <a:schemeClr val="accent6"/>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Responsibilities of the Club President</a:t>
          </a:r>
        </a:p>
      </dsp:txBody>
      <dsp:txXfrm>
        <a:off x="189582" y="37198"/>
        <a:ext cx="8764834" cy="687600"/>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70550F-8890-47CC-B5F1-2A73E13ED811}">
      <dsp:nvSpPr>
        <dsp:cNvPr id="0" name=""/>
        <dsp:cNvSpPr/>
      </dsp:nvSpPr>
      <dsp:spPr>
        <a:xfrm>
          <a:off x="152384" y="0"/>
          <a:ext cx="8839230" cy="761996"/>
        </a:xfrm>
        <a:prstGeom prst="roundRect">
          <a:avLst/>
        </a:prstGeom>
        <a:gradFill rotWithShape="1">
          <a:gsLst>
            <a:gs pos="0">
              <a:schemeClr val="accent6">
                <a:tint val="96000"/>
                <a:lumMod val="100000"/>
              </a:schemeClr>
            </a:gs>
            <a:gs pos="78000">
              <a:schemeClr val="accent6">
                <a:shade val="94000"/>
                <a:lumMod val="94000"/>
              </a:schemeClr>
            </a:gs>
          </a:gsLst>
          <a:lin ang="5400000" scaled="0"/>
        </a:gradFill>
        <a:ln w="12700" cap="rnd" cmpd="sng" algn="ctr">
          <a:solidFill>
            <a:schemeClr val="accent6"/>
          </a:solidFill>
          <a:prstDash val="solid"/>
        </a:ln>
        <a:effectLst>
          <a:outerShdw blurRad="38100" dist="25400" dir="5400000" rotWithShape="0">
            <a:srgbClr val="000000">
              <a:alpha val="35000"/>
            </a:srgbClr>
          </a:outerShdw>
        </a:effectLst>
      </dsp:spPr>
      <dsp:style>
        <a:lnRef idx="1">
          <a:schemeClr val="accent6"/>
        </a:lnRef>
        <a:fillRef idx="3">
          <a:schemeClr val="accent6"/>
        </a:fillRef>
        <a:effectRef idx="2">
          <a:schemeClr val="accent6"/>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Responsibilities of the Club President</a:t>
          </a:r>
        </a:p>
      </dsp:txBody>
      <dsp:txXfrm>
        <a:off x="189582" y="37198"/>
        <a:ext cx="8764834" cy="687600"/>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528E88-0DB3-45B1-9440-53FD46A7BDA1}">
      <dsp:nvSpPr>
        <dsp:cNvPr id="0" name=""/>
        <dsp:cNvSpPr/>
      </dsp:nvSpPr>
      <dsp:spPr>
        <a:xfrm>
          <a:off x="1645919" y="0"/>
          <a:ext cx="2468880" cy="1166812"/>
        </a:xfrm>
        <a:prstGeom prst="rightArrow">
          <a:avLst>
            <a:gd name="adj1" fmla="val 75000"/>
            <a:gd name="adj2" fmla="val 50000"/>
          </a:avLst>
        </a:prstGeom>
        <a:solidFill>
          <a:schemeClr val="accent2">
            <a:tint val="40000"/>
            <a:alpha val="90000"/>
            <a:hueOff val="0"/>
            <a:satOff val="0"/>
            <a:lumOff val="0"/>
            <a:alphaOff val="0"/>
          </a:schemeClr>
        </a:solidFill>
        <a:ln w="12700" cap="rnd"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BD6361C8-28BD-43A3-8E64-8CCD621B1C01}">
      <dsp:nvSpPr>
        <dsp:cNvPr id="0" name=""/>
        <dsp:cNvSpPr/>
      </dsp:nvSpPr>
      <dsp:spPr>
        <a:xfrm>
          <a:off x="0" y="0"/>
          <a:ext cx="1645920" cy="1166812"/>
        </a:xfrm>
        <a:prstGeom prst="roundRect">
          <a:avLst/>
        </a:prstGeom>
        <a:gradFill rotWithShape="0">
          <a:gsLst>
            <a:gs pos="0">
              <a:schemeClr val="accent2">
                <a:hueOff val="0"/>
                <a:satOff val="0"/>
                <a:lumOff val="0"/>
                <a:alphaOff val="0"/>
                <a:tint val="65000"/>
                <a:lumMod val="110000"/>
              </a:schemeClr>
            </a:gs>
            <a:gs pos="88000">
              <a:schemeClr val="accent2">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US" sz="1600" kern="1200" dirty="0"/>
            <a:t>Lengthy and boring meetings</a:t>
          </a:r>
        </a:p>
      </dsp:txBody>
      <dsp:txXfrm>
        <a:off x="56959" y="56959"/>
        <a:ext cx="1532002" cy="1052894"/>
      </dsp:txXfrm>
    </dsp:sp>
    <dsp:sp modelId="{4B3827A1-70E3-474E-996E-FA6086675B89}">
      <dsp:nvSpPr>
        <dsp:cNvPr id="0" name=""/>
        <dsp:cNvSpPr/>
      </dsp:nvSpPr>
      <dsp:spPr>
        <a:xfrm>
          <a:off x="1645919" y="1283493"/>
          <a:ext cx="2468880" cy="1166812"/>
        </a:xfrm>
        <a:prstGeom prst="rightArrow">
          <a:avLst>
            <a:gd name="adj1" fmla="val 75000"/>
            <a:gd name="adj2" fmla="val 50000"/>
          </a:avLst>
        </a:prstGeom>
        <a:solidFill>
          <a:schemeClr val="accent3">
            <a:tint val="40000"/>
            <a:alpha val="90000"/>
            <a:hueOff val="0"/>
            <a:satOff val="0"/>
            <a:lumOff val="0"/>
            <a:alphaOff val="0"/>
          </a:schemeClr>
        </a:solidFill>
        <a:ln w="12700" cap="rnd" cmpd="sng" algn="ctr">
          <a:solidFill>
            <a:schemeClr val="accent3">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A7CA53D7-9FED-4396-B6C2-AEA4DBFFFD91}">
      <dsp:nvSpPr>
        <dsp:cNvPr id="0" name=""/>
        <dsp:cNvSpPr/>
      </dsp:nvSpPr>
      <dsp:spPr>
        <a:xfrm>
          <a:off x="0" y="1283493"/>
          <a:ext cx="1645920" cy="1166812"/>
        </a:xfrm>
        <a:prstGeom prst="roundRect">
          <a:avLst/>
        </a:prstGeom>
        <a:gradFill rotWithShape="0">
          <a:gsLst>
            <a:gs pos="0">
              <a:schemeClr val="accent3">
                <a:hueOff val="0"/>
                <a:satOff val="0"/>
                <a:lumOff val="0"/>
                <a:alphaOff val="0"/>
                <a:tint val="65000"/>
                <a:lumMod val="110000"/>
              </a:schemeClr>
            </a:gs>
            <a:gs pos="88000">
              <a:schemeClr val="accent3">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US" sz="1600" kern="1200" dirty="0"/>
            <a:t>Meeting location not conducive for meetings</a:t>
          </a:r>
        </a:p>
      </dsp:txBody>
      <dsp:txXfrm>
        <a:off x="56959" y="1340452"/>
        <a:ext cx="1532002" cy="1052894"/>
      </dsp:txXfrm>
    </dsp:sp>
    <dsp:sp modelId="{48AB4981-A55B-4EAF-B7A0-F8E74181613D}">
      <dsp:nvSpPr>
        <dsp:cNvPr id="0" name=""/>
        <dsp:cNvSpPr/>
      </dsp:nvSpPr>
      <dsp:spPr>
        <a:xfrm>
          <a:off x="1645919" y="2566987"/>
          <a:ext cx="2468880" cy="1166812"/>
        </a:xfrm>
        <a:prstGeom prst="rightArrow">
          <a:avLst>
            <a:gd name="adj1" fmla="val 75000"/>
            <a:gd name="adj2" fmla="val 50000"/>
          </a:avLst>
        </a:prstGeom>
        <a:solidFill>
          <a:schemeClr val="accent4">
            <a:tint val="40000"/>
            <a:alpha val="90000"/>
            <a:hueOff val="0"/>
            <a:satOff val="0"/>
            <a:lumOff val="0"/>
            <a:alphaOff val="0"/>
          </a:schemeClr>
        </a:solidFill>
        <a:ln w="12700" cap="rnd" cmpd="sng" algn="ctr">
          <a:solidFill>
            <a:schemeClr val="accent4">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7A4E8DB6-101C-4420-870D-1000028F9F10}">
      <dsp:nvSpPr>
        <dsp:cNvPr id="0" name=""/>
        <dsp:cNvSpPr/>
      </dsp:nvSpPr>
      <dsp:spPr>
        <a:xfrm>
          <a:off x="0" y="2566987"/>
          <a:ext cx="1645920" cy="1166812"/>
        </a:xfrm>
        <a:prstGeom prst="roundRect">
          <a:avLst/>
        </a:prstGeom>
        <a:gradFill rotWithShape="0">
          <a:gsLst>
            <a:gs pos="0">
              <a:schemeClr val="accent4">
                <a:hueOff val="0"/>
                <a:satOff val="0"/>
                <a:lumOff val="0"/>
                <a:alphaOff val="0"/>
                <a:tint val="65000"/>
                <a:lumMod val="110000"/>
              </a:schemeClr>
            </a:gs>
            <a:gs pos="88000">
              <a:schemeClr val="accent4">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US" sz="1600" kern="1200" dirty="0"/>
            <a:t>Members forget about meeting</a:t>
          </a:r>
        </a:p>
      </dsp:txBody>
      <dsp:txXfrm>
        <a:off x="56959" y="2623946"/>
        <a:ext cx="1532002" cy="1052894"/>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1DEDD6-56F1-49D5-80F3-55D34C0B7499}">
      <dsp:nvSpPr>
        <dsp:cNvPr id="0" name=""/>
        <dsp:cNvSpPr/>
      </dsp:nvSpPr>
      <dsp:spPr>
        <a:xfrm>
          <a:off x="0" y="487349"/>
          <a:ext cx="3962400" cy="1017900"/>
        </a:xfrm>
        <a:prstGeom prst="roundRect">
          <a:avLst/>
        </a:prstGeom>
        <a:gradFill rotWithShape="0">
          <a:gsLst>
            <a:gs pos="0">
              <a:schemeClr val="accent2">
                <a:hueOff val="0"/>
                <a:satOff val="0"/>
                <a:lumOff val="0"/>
                <a:alphaOff val="0"/>
                <a:tint val="65000"/>
                <a:lumMod val="110000"/>
              </a:schemeClr>
            </a:gs>
            <a:gs pos="88000">
              <a:schemeClr val="accent2">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t>Have and follow an agenda, follow parliamentary procedure, have interesting and informative programs, allow members to participate, openly accept suggestions.</a:t>
          </a:r>
        </a:p>
      </dsp:txBody>
      <dsp:txXfrm>
        <a:off x="49690" y="537039"/>
        <a:ext cx="3863020" cy="918520"/>
      </dsp:txXfrm>
    </dsp:sp>
    <dsp:sp modelId="{761639E7-A1D9-4A88-B3DB-7343562E7BA9}">
      <dsp:nvSpPr>
        <dsp:cNvPr id="0" name=""/>
        <dsp:cNvSpPr/>
      </dsp:nvSpPr>
      <dsp:spPr>
        <a:xfrm>
          <a:off x="0" y="1548449"/>
          <a:ext cx="3962400" cy="1017900"/>
        </a:xfrm>
        <a:prstGeom prst="roundRect">
          <a:avLst/>
        </a:prstGeom>
        <a:gradFill rotWithShape="0">
          <a:gsLst>
            <a:gs pos="0">
              <a:schemeClr val="accent3">
                <a:hueOff val="0"/>
                <a:satOff val="0"/>
                <a:lumOff val="0"/>
                <a:alphaOff val="0"/>
                <a:tint val="65000"/>
                <a:lumMod val="110000"/>
              </a:schemeClr>
            </a:gs>
            <a:gs pos="88000">
              <a:schemeClr val="accent3">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t>Convene a club committee to come up with a list of acceptable meeting locations that are presented to and discussed by members.</a:t>
          </a:r>
        </a:p>
      </dsp:txBody>
      <dsp:txXfrm>
        <a:off x="49690" y="1598139"/>
        <a:ext cx="3863020" cy="918520"/>
      </dsp:txXfrm>
    </dsp:sp>
    <dsp:sp modelId="{FEE31686-7F8D-4533-93AC-1131F0D6B71B}">
      <dsp:nvSpPr>
        <dsp:cNvPr id="0" name=""/>
        <dsp:cNvSpPr/>
      </dsp:nvSpPr>
      <dsp:spPr>
        <a:xfrm>
          <a:off x="0" y="2609550"/>
          <a:ext cx="3962400" cy="1017900"/>
        </a:xfrm>
        <a:prstGeom prst="roundRect">
          <a:avLst/>
        </a:prstGeom>
        <a:gradFill rotWithShape="0">
          <a:gsLst>
            <a:gs pos="0">
              <a:schemeClr val="accent4">
                <a:hueOff val="0"/>
                <a:satOff val="0"/>
                <a:lumOff val="0"/>
                <a:alphaOff val="0"/>
                <a:tint val="65000"/>
                <a:lumMod val="110000"/>
              </a:schemeClr>
            </a:gs>
            <a:gs pos="88000">
              <a:schemeClr val="accent4">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t>Assign a reminder committee that is responsible for contacting members via phone or email before each meeting.</a:t>
          </a:r>
        </a:p>
      </dsp:txBody>
      <dsp:txXfrm>
        <a:off x="49690" y="2659240"/>
        <a:ext cx="3863020" cy="918520"/>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70550F-8890-47CC-B5F1-2A73E13ED811}">
      <dsp:nvSpPr>
        <dsp:cNvPr id="0" name=""/>
        <dsp:cNvSpPr/>
      </dsp:nvSpPr>
      <dsp:spPr>
        <a:xfrm>
          <a:off x="152384" y="0"/>
          <a:ext cx="8839230" cy="761996"/>
        </a:xfrm>
        <a:prstGeom prst="roundRect">
          <a:avLst/>
        </a:prstGeom>
        <a:gradFill rotWithShape="1">
          <a:gsLst>
            <a:gs pos="0">
              <a:schemeClr val="accent6">
                <a:tint val="96000"/>
                <a:lumMod val="100000"/>
              </a:schemeClr>
            </a:gs>
            <a:gs pos="78000">
              <a:schemeClr val="accent6">
                <a:shade val="94000"/>
                <a:lumMod val="94000"/>
              </a:schemeClr>
            </a:gs>
          </a:gsLst>
          <a:lin ang="5400000" scaled="0"/>
        </a:gradFill>
        <a:ln w="12700" cap="rnd" cmpd="sng" algn="ctr">
          <a:solidFill>
            <a:schemeClr val="accent6"/>
          </a:solidFill>
          <a:prstDash val="solid"/>
        </a:ln>
        <a:effectLst>
          <a:outerShdw blurRad="38100" dist="25400" dir="5400000" rotWithShape="0">
            <a:srgbClr val="000000">
              <a:alpha val="35000"/>
            </a:srgbClr>
          </a:outerShdw>
        </a:effectLst>
      </dsp:spPr>
      <dsp:style>
        <a:lnRef idx="1">
          <a:schemeClr val="accent6"/>
        </a:lnRef>
        <a:fillRef idx="3">
          <a:schemeClr val="accent6"/>
        </a:fillRef>
        <a:effectRef idx="2">
          <a:schemeClr val="accent6"/>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Responsibilities of the Club President</a:t>
          </a:r>
        </a:p>
      </dsp:txBody>
      <dsp:txXfrm>
        <a:off x="189582" y="37198"/>
        <a:ext cx="8764834" cy="687600"/>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27C721-F1F3-4979-BEC0-BE2C6FBCF903}">
      <dsp:nvSpPr>
        <dsp:cNvPr id="0" name=""/>
        <dsp:cNvSpPr/>
      </dsp:nvSpPr>
      <dsp:spPr>
        <a:xfrm>
          <a:off x="1645919" y="316"/>
          <a:ext cx="2468880" cy="1233413"/>
        </a:xfrm>
        <a:prstGeom prst="rightArrow">
          <a:avLst>
            <a:gd name="adj1" fmla="val 75000"/>
            <a:gd name="adj2" fmla="val 50000"/>
          </a:avLst>
        </a:prstGeom>
        <a:solidFill>
          <a:schemeClr val="accent5">
            <a:tint val="40000"/>
            <a:alpha val="90000"/>
            <a:hueOff val="0"/>
            <a:satOff val="0"/>
            <a:lumOff val="0"/>
            <a:alphaOff val="0"/>
          </a:schemeClr>
        </a:solidFill>
        <a:ln w="12700" cap="rnd" cmpd="sng" algn="ctr">
          <a:solidFill>
            <a:schemeClr val="accent5">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B78ACC7E-A1B2-4B76-A78E-BD84F57A6D0A}">
      <dsp:nvSpPr>
        <dsp:cNvPr id="0" name=""/>
        <dsp:cNvSpPr/>
      </dsp:nvSpPr>
      <dsp:spPr>
        <a:xfrm>
          <a:off x="0" y="316"/>
          <a:ext cx="1645920" cy="1233413"/>
        </a:xfrm>
        <a:prstGeom prst="roundRect">
          <a:avLst/>
        </a:prstGeom>
        <a:gradFill rotWithShape="0">
          <a:gsLst>
            <a:gs pos="0">
              <a:schemeClr val="accent5">
                <a:hueOff val="0"/>
                <a:satOff val="0"/>
                <a:lumOff val="0"/>
                <a:alphaOff val="0"/>
                <a:tint val="65000"/>
                <a:lumMod val="110000"/>
              </a:schemeClr>
            </a:gs>
            <a:gs pos="88000">
              <a:schemeClr val="accent5">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28575" rIns="57150" bIns="28575" numCol="1" spcCol="1270" anchor="ctr" anchorCtr="0">
          <a:noAutofit/>
        </a:bodyPr>
        <a:lstStyle/>
        <a:p>
          <a:pPr marL="0" lvl="0" indent="0" algn="ctr" defTabSz="666750">
            <a:lnSpc>
              <a:spcPct val="90000"/>
            </a:lnSpc>
            <a:spcBef>
              <a:spcPct val="0"/>
            </a:spcBef>
            <a:spcAft>
              <a:spcPct val="35000"/>
            </a:spcAft>
            <a:buNone/>
          </a:pPr>
          <a:r>
            <a:rPr lang="en-US" sz="1500" kern="1200" dirty="0"/>
            <a:t>Atmosphere at meeting is not friendly and sometimes tense</a:t>
          </a:r>
        </a:p>
      </dsp:txBody>
      <dsp:txXfrm>
        <a:off x="60210" y="60526"/>
        <a:ext cx="1525500" cy="1112993"/>
      </dsp:txXfrm>
    </dsp:sp>
    <dsp:sp modelId="{F19B0609-7858-4EC8-9805-EE9B51A42B2C}">
      <dsp:nvSpPr>
        <dsp:cNvPr id="0" name=""/>
        <dsp:cNvSpPr/>
      </dsp:nvSpPr>
      <dsp:spPr>
        <a:xfrm>
          <a:off x="1645919" y="1357070"/>
          <a:ext cx="2468880" cy="1233413"/>
        </a:xfrm>
        <a:prstGeom prst="rightArrow">
          <a:avLst>
            <a:gd name="adj1" fmla="val 75000"/>
            <a:gd name="adj2" fmla="val 50000"/>
          </a:avLst>
        </a:prstGeom>
        <a:solidFill>
          <a:schemeClr val="accent5">
            <a:tint val="40000"/>
            <a:alpha val="90000"/>
            <a:hueOff val="-1915263"/>
            <a:satOff val="20210"/>
            <a:lumOff val="1998"/>
            <a:alphaOff val="0"/>
          </a:schemeClr>
        </a:solidFill>
        <a:ln w="12700" cap="rnd" cmpd="sng" algn="ctr">
          <a:solidFill>
            <a:schemeClr val="accent5">
              <a:tint val="40000"/>
              <a:alpha val="90000"/>
              <a:hueOff val="-1915263"/>
              <a:satOff val="20210"/>
              <a:lumOff val="1998"/>
              <a:alphaOff val="0"/>
            </a:schemeClr>
          </a:solidFill>
          <a:prstDash val="solid"/>
        </a:ln>
        <a:effectLst/>
      </dsp:spPr>
      <dsp:style>
        <a:lnRef idx="1">
          <a:scrgbClr r="0" g="0" b="0"/>
        </a:lnRef>
        <a:fillRef idx="1">
          <a:scrgbClr r="0" g="0" b="0"/>
        </a:fillRef>
        <a:effectRef idx="0">
          <a:scrgbClr r="0" g="0" b="0"/>
        </a:effectRef>
        <a:fontRef idx="minor"/>
      </dsp:style>
    </dsp:sp>
    <dsp:sp modelId="{AA7EBC46-C476-43AE-88F0-3E667DBC3D45}">
      <dsp:nvSpPr>
        <dsp:cNvPr id="0" name=""/>
        <dsp:cNvSpPr/>
      </dsp:nvSpPr>
      <dsp:spPr>
        <a:xfrm>
          <a:off x="0" y="1357070"/>
          <a:ext cx="1645920" cy="1233413"/>
        </a:xfrm>
        <a:prstGeom prst="roundRect">
          <a:avLst/>
        </a:prstGeom>
        <a:gradFill rotWithShape="0">
          <a:gsLst>
            <a:gs pos="0">
              <a:schemeClr val="accent5">
                <a:hueOff val="-2615887"/>
                <a:satOff val="15563"/>
                <a:lumOff val="6274"/>
                <a:alphaOff val="0"/>
                <a:tint val="65000"/>
                <a:lumMod val="110000"/>
              </a:schemeClr>
            </a:gs>
            <a:gs pos="88000">
              <a:schemeClr val="accent5">
                <a:hueOff val="-2615887"/>
                <a:satOff val="15563"/>
                <a:lumOff val="6274"/>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en-US" sz="1400" kern="1200" dirty="0"/>
            <a:t>Some members, especially new Lions, are not involved in club activities and don’t feel needed</a:t>
          </a:r>
        </a:p>
      </dsp:txBody>
      <dsp:txXfrm>
        <a:off x="60210" y="1417280"/>
        <a:ext cx="1525500" cy="1112993"/>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D2A4D1-6720-4D49-9C0E-A09835F100B1}">
      <dsp:nvSpPr>
        <dsp:cNvPr id="0" name=""/>
        <dsp:cNvSpPr/>
      </dsp:nvSpPr>
      <dsp:spPr>
        <a:xfrm>
          <a:off x="0" y="39098"/>
          <a:ext cx="3962400" cy="1216800"/>
        </a:xfrm>
        <a:prstGeom prst="roundRect">
          <a:avLst/>
        </a:prstGeom>
        <a:gradFill rotWithShape="0">
          <a:gsLst>
            <a:gs pos="0">
              <a:schemeClr val="accent5">
                <a:hueOff val="0"/>
                <a:satOff val="0"/>
                <a:lumOff val="0"/>
                <a:alphaOff val="0"/>
                <a:tint val="65000"/>
                <a:lumMod val="110000"/>
              </a:schemeClr>
            </a:gs>
            <a:gs pos="88000">
              <a:schemeClr val="accent5">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t>Know how to handle interruptions and difficult behavior by an attending member.  Develop new ways to make meetings fun.</a:t>
          </a:r>
        </a:p>
      </dsp:txBody>
      <dsp:txXfrm>
        <a:off x="59399" y="98497"/>
        <a:ext cx="3843602" cy="1098002"/>
      </dsp:txXfrm>
    </dsp:sp>
    <dsp:sp modelId="{7299C68E-111F-4A68-AC1A-E6928358C926}">
      <dsp:nvSpPr>
        <dsp:cNvPr id="0" name=""/>
        <dsp:cNvSpPr/>
      </dsp:nvSpPr>
      <dsp:spPr>
        <a:xfrm>
          <a:off x="0" y="1503300"/>
          <a:ext cx="3962400" cy="1216800"/>
        </a:xfrm>
        <a:prstGeom prst="roundRect">
          <a:avLst/>
        </a:prstGeom>
        <a:gradFill rotWithShape="0">
          <a:gsLst>
            <a:gs pos="0">
              <a:schemeClr val="accent5">
                <a:hueOff val="-2615887"/>
                <a:satOff val="15563"/>
                <a:lumOff val="6274"/>
                <a:alphaOff val="0"/>
                <a:tint val="65000"/>
                <a:lumMod val="110000"/>
              </a:schemeClr>
            </a:gs>
            <a:gs pos="88000">
              <a:schemeClr val="accent5">
                <a:hueOff val="-2615887"/>
                <a:satOff val="15563"/>
                <a:lumOff val="6274"/>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t>Every active Lion in the club should be involved in the club in some capacity as a club officer or director, or committee chair or member.</a:t>
          </a:r>
        </a:p>
      </dsp:txBody>
      <dsp:txXfrm>
        <a:off x="59399" y="1562699"/>
        <a:ext cx="3843602" cy="1098002"/>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70550F-8890-47CC-B5F1-2A73E13ED811}">
      <dsp:nvSpPr>
        <dsp:cNvPr id="0" name=""/>
        <dsp:cNvSpPr/>
      </dsp:nvSpPr>
      <dsp:spPr>
        <a:xfrm>
          <a:off x="152384" y="0"/>
          <a:ext cx="8839230" cy="761996"/>
        </a:xfrm>
        <a:prstGeom prst="roundRect">
          <a:avLst/>
        </a:prstGeom>
        <a:gradFill rotWithShape="1">
          <a:gsLst>
            <a:gs pos="0">
              <a:schemeClr val="accent6">
                <a:tint val="96000"/>
                <a:lumMod val="100000"/>
              </a:schemeClr>
            </a:gs>
            <a:gs pos="78000">
              <a:schemeClr val="accent6">
                <a:shade val="94000"/>
                <a:lumMod val="94000"/>
              </a:schemeClr>
            </a:gs>
          </a:gsLst>
          <a:lin ang="5400000" scaled="0"/>
        </a:gradFill>
        <a:ln w="12700" cap="rnd" cmpd="sng" algn="ctr">
          <a:solidFill>
            <a:schemeClr val="accent6"/>
          </a:solidFill>
          <a:prstDash val="solid"/>
        </a:ln>
        <a:effectLst>
          <a:outerShdw blurRad="38100" dist="25400" dir="5400000" rotWithShape="0">
            <a:srgbClr val="000000">
              <a:alpha val="35000"/>
            </a:srgbClr>
          </a:outerShdw>
        </a:effectLst>
      </dsp:spPr>
      <dsp:style>
        <a:lnRef idx="1">
          <a:schemeClr val="accent6"/>
        </a:lnRef>
        <a:fillRef idx="3">
          <a:schemeClr val="accent6"/>
        </a:fillRef>
        <a:effectRef idx="2">
          <a:schemeClr val="accent6"/>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Responsibilities of the Club President</a:t>
          </a:r>
        </a:p>
      </dsp:txBody>
      <dsp:txXfrm>
        <a:off x="189582" y="37198"/>
        <a:ext cx="8764834" cy="687600"/>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70550F-8890-47CC-B5F1-2A73E13ED811}">
      <dsp:nvSpPr>
        <dsp:cNvPr id="0" name=""/>
        <dsp:cNvSpPr/>
      </dsp:nvSpPr>
      <dsp:spPr>
        <a:xfrm>
          <a:off x="152384" y="0"/>
          <a:ext cx="8839230" cy="761996"/>
        </a:xfrm>
        <a:prstGeom prst="roundRect">
          <a:avLst/>
        </a:prstGeom>
        <a:gradFill rotWithShape="1">
          <a:gsLst>
            <a:gs pos="0">
              <a:schemeClr val="accent6">
                <a:tint val="96000"/>
                <a:lumMod val="100000"/>
              </a:schemeClr>
            </a:gs>
            <a:gs pos="78000">
              <a:schemeClr val="accent6">
                <a:shade val="94000"/>
                <a:lumMod val="94000"/>
              </a:schemeClr>
            </a:gs>
          </a:gsLst>
          <a:lin ang="5400000" scaled="0"/>
        </a:gradFill>
        <a:ln w="12700" cap="rnd" cmpd="sng" algn="ctr">
          <a:solidFill>
            <a:schemeClr val="accent6"/>
          </a:solidFill>
          <a:prstDash val="solid"/>
        </a:ln>
        <a:effectLst>
          <a:outerShdw blurRad="38100" dist="25400" dir="5400000" rotWithShape="0">
            <a:srgbClr val="000000">
              <a:alpha val="35000"/>
            </a:srgbClr>
          </a:outerShdw>
        </a:effectLst>
      </dsp:spPr>
      <dsp:style>
        <a:lnRef idx="1">
          <a:schemeClr val="accent6"/>
        </a:lnRef>
        <a:fillRef idx="3">
          <a:schemeClr val="accent6"/>
        </a:fillRef>
        <a:effectRef idx="2">
          <a:schemeClr val="accent6"/>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Responsibilities of the Club President</a:t>
          </a:r>
        </a:p>
      </dsp:txBody>
      <dsp:txXfrm>
        <a:off x="189582" y="37198"/>
        <a:ext cx="8764834" cy="6876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70550F-8890-47CC-B5F1-2A73E13ED811}">
      <dsp:nvSpPr>
        <dsp:cNvPr id="0" name=""/>
        <dsp:cNvSpPr/>
      </dsp:nvSpPr>
      <dsp:spPr>
        <a:xfrm>
          <a:off x="152384" y="0"/>
          <a:ext cx="8839230" cy="761996"/>
        </a:xfrm>
        <a:prstGeom prst="roundRect">
          <a:avLst/>
        </a:prstGeom>
        <a:gradFill rotWithShape="1">
          <a:gsLst>
            <a:gs pos="0">
              <a:schemeClr val="accent3">
                <a:tint val="96000"/>
                <a:lumMod val="100000"/>
              </a:schemeClr>
            </a:gs>
            <a:gs pos="78000">
              <a:schemeClr val="accent3">
                <a:shade val="94000"/>
                <a:lumMod val="94000"/>
              </a:schemeClr>
            </a:gs>
          </a:gsLst>
          <a:lin ang="5400000" scaled="0"/>
        </a:gradFill>
        <a:ln w="12700" cap="rnd" cmpd="sng" algn="ctr">
          <a:solidFill>
            <a:schemeClr val="accent3"/>
          </a:solidFill>
          <a:prstDash val="solid"/>
        </a:ln>
        <a:effectLst>
          <a:outerShdw blurRad="38100" dist="25400" dir="5400000" rotWithShape="0">
            <a:srgbClr val="000000">
              <a:alpha val="35000"/>
            </a:srgbClr>
          </a:outerShdw>
        </a:effectLst>
      </dsp:spPr>
      <dsp:style>
        <a:lnRef idx="1">
          <a:schemeClr val="accent3"/>
        </a:lnRef>
        <a:fillRef idx="3">
          <a:schemeClr val="accent3"/>
        </a:fillRef>
        <a:effectRef idx="2">
          <a:schemeClr val="accent3"/>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Table of Contents</a:t>
          </a:r>
        </a:p>
      </dsp:txBody>
      <dsp:txXfrm>
        <a:off x="189582" y="37198"/>
        <a:ext cx="8764834" cy="687600"/>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70550F-8890-47CC-B5F1-2A73E13ED811}">
      <dsp:nvSpPr>
        <dsp:cNvPr id="0" name=""/>
        <dsp:cNvSpPr/>
      </dsp:nvSpPr>
      <dsp:spPr>
        <a:xfrm>
          <a:off x="152384" y="0"/>
          <a:ext cx="8839230" cy="761996"/>
        </a:xfrm>
        <a:prstGeom prst="roundRect">
          <a:avLst/>
        </a:prstGeom>
        <a:gradFill rotWithShape="1">
          <a:gsLst>
            <a:gs pos="0">
              <a:schemeClr val="accent6">
                <a:tint val="96000"/>
                <a:lumMod val="100000"/>
              </a:schemeClr>
            </a:gs>
            <a:gs pos="78000">
              <a:schemeClr val="accent6">
                <a:shade val="94000"/>
                <a:lumMod val="94000"/>
              </a:schemeClr>
            </a:gs>
          </a:gsLst>
          <a:lin ang="5400000" scaled="0"/>
        </a:gradFill>
        <a:ln w="12700" cap="rnd" cmpd="sng" algn="ctr">
          <a:solidFill>
            <a:schemeClr val="accent6"/>
          </a:solidFill>
          <a:prstDash val="solid"/>
        </a:ln>
        <a:effectLst>
          <a:outerShdw blurRad="38100" dist="25400" dir="5400000" rotWithShape="0">
            <a:srgbClr val="000000">
              <a:alpha val="35000"/>
            </a:srgbClr>
          </a:outerShdw>
        </a:effectLst>
      </dsp:spPr>
      <dsp:style>
        <a:lnRef idx="1">
          <a:schemeClr val="accent6"/>
        </a:lnRef>
        <a:fillRef idx="3">
          <a:schemeClr val="accent6"/>
        </a:fillRef>
        <a:effectRef idx="2">
          <a:schemeClr val="accent6"/>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Responsibilities of the Club President</a:t>
          </a:r>
        </a:p>
      </dsp:txBody>
      <dsp:txXfrm>
        <a:off x="189582" y="37198"/>
        <a:ext cx="8764834" cy="687600"/>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70550F-8890-47CC-B5F1-2A73E13ED811}">
      <dsp:nvSpPr>
        <dsp:cNvPr id="0" name=""/>
        <dsp:cNvSpPr/>
      </dsp:nvSpPr>
      <dsp:spPr>
        <a:xfrm>
          <a:off x="152384" y="3"/>
          <a:ext cx="8839230" cy="761996"/>
        </a:xfrm>
        <a:prstGeom prst="roundRect">
          <a:avLst/>
        </a:prstGeom>
        <a:gradFill rotWithShape="1">
          <a:gsLst>
            <a:gs pos="0">
              <a:schemeClr val="accent6">
                <a:tint val="96000"/>
                <a:lumMod val="100000"/>
              </a:schemeClr>
            </a:gs>
            <a:gs pos="78000">
              <a:schemeClr val="accent6">
                <a:shade val="94000"/>
                <a:lumMod val="94000"/>
              </a:schemeClr>
            </a:gs>
          </a:gsLst>
          <a:lin ang="5400000" scaled="0"/>
        </a:gradFill>
        <a:ln w="12700" cap="rnd" cmpd="sng" algn="ctr">
          <a:solidFill>
            <a:schemeClr val="accent6"/>
          </a:solidFill>
          <a:prstDash val="solid"/>
        </a:ln>
        <a:effectLst>
          <a:outerShdw blurRad="38100" dist="25400" dir="5400000" rotWithShape="0">
            <a:srgbClr val="000000">
              <a:alpha val="35000"/>
            </a:srgbClr>
          </a:outerShdw>
        </a:effectLst>
      </dsp:spPr>
      <dsp:style>
        <a:lnRef idx="1">
          <a:schemeClr val="accent6"/>
        </a:lnRef>
        <a:fillRef idx="3">
          <a:schemeClr val="accent6"/>
        </a:fillRef>
        <a:effectRef idx="2">
          <a:schemeClr val="accent6"/>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Responsibilities of the Club President</a:t>
          </a:r>
        </a:p>
      </dsp:txBody>
      <dsp:txXfrm>
        <a:off x="189582" y="37201"/>
        <a:ext cx="8764834" cy="687600"/>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70550F-8890-47CC-B5F1-2A73E13ED811}">
      <dsp:nvSpPr>
        <dsp:cNvPr id="0" name=""/>
        <dsp:cNvSpPr/>
      </dsp:nvSpPr>
      <dsp:spPr>
        <a:xfrm>
          <a:off x="152384" y="0"/>
          <a:ext cx="8839230" cy="761996"/>
        </a:xfrm>
        <a:prstGeom prst="roundRect">
          <a:avLst/>
        </a:prstGeom>
        <a:gradFill rotWithShape="1">
          <a:gsLst>
            <a:gs pos="0">
              <a:schemeClr val="accent6">
                <a:tint val="96000"/>
                <a:lumMod val="100000"/>
              </a:schemeClr>
            </a:gs>
            <a:gs pos="78000">
              <a:schemeClr val="accent6">
                <a:shade val="94000"/>
                <a:lumMod val="94000"/>
              </a:schemeClr>
            </a:gs>
          </a:gsLst>
          <a:lin ang="5400000" scaled="0"/>
        </a:gradFill>
        <a:ln w="12700" cap="rnd" cmpd="sng" algn="ctr">
          <a:solidFill>
            <a:schemeClr val="accent6"/>
          </a:solidFill>
          <a:prstDash val="solid"/>
        </a:ln>
        <a:effectLst>
          <a:outerShdw blurRad="38100" dist="25400" dir="5400000" rotWithShape="0">
            <a:srgbClr val="000000">
              <a:alpha val="35000"/>
            </a:srgbClr>
          </a:outerShdw>
        </a:effectLst>
      </dsp:spPr>
      <dsp:style>
        <a:lnRef idx="1">
          <a:schemeClr val="accent6"/>
        </a:lnRef>
        <a:fillRef idx="3">
          <a:schemeClr val="accent6"/>
        </a:fillRef>
        <a:effectRef idx="2">
          <a:schemeClr val="accent6"/>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Responsibilities of the Club President</a:t>
          </a:r>
        </a:p>
      </dsp:txBody>
      <dsp:txXfrm>
        <a:off x="189582" y="37198"/>
        <a:ext cx="8764834" cy="687600"/>
      </dsp:txXfrm>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70550F-8890-47CC-B5F1-2A73E13ED811}">
      <dsp:nvSpPr>
        <dsp:cNvPr id="0" name=""/>
        <dsp:cNvSpPr/>
      </dsp:nvSpPr>
      <dsp:spPr>
        <a:xfrm>
          <a:off x="152384" y="0"/>
          <a:ext cx="8839230" cy="761996"/>
        </a:xfrm>
        <a:prstGeom prst="roundRect">
          <a:avLst/>
        </a:prstGeom>
        <a:gradFill rotWithShape="1">
          <a:gsLst>
            <a:gs pos="0">
              <a:schemeClr val="accent6">
                <a:tint val="96000"/>
                <a:lumMod val="100000"/>
              </a:schemeClr>
            </a:gs>
            <a:gs pos="78000">
              <a:schemeClr val="accent6">
                <a:shade val="94000"/>
                <a:lumMod val="94000"/>
              </a:schemeClr>
            </a:gs>
          </a:gsLst>
          <a:lin ang="5400000" scaled="0"/>
        </a:gradFill>
        <a:ln w="12700" cap="rnd" cmpd="sng" algn="ctr">
          <a:solidFill>
            <a:schemeClr val="accent6"/>
          </a:solidFill>
          <a:prstDash val="solid"/>
        </a:ln>
        <a:effectLst>
          <a:outerShdw blurRad="38100" dist="25400" dir="5400000" rotWithShape="0">
            <a:srgbClr val="000000">
              <a:alpha val="35000"/>
            </a:srgbClr>
          </a:outerShdw>
        </a:effectLst>
      </dsp:spPr>
      <dsp:style>
        <a:lnRef idx="1">
          <a:schemeClr val="accent6"/>
        </a:lnRef>
        <a:fillRef idx="3">
          <a:schemeClr val="accent6"/>
        </a:fillRef>
        <a:effectRef idx="2">
          <a:schemeClr val="accent6"/>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Responsibilities of the Club President</a:t>
          </a:r>
        </a:p>
      </dsp:txBody>
      <dsp:txXfrm>
        <a:off x="189582" y="37198"/>
        <a:ext cx="8764834" cy="687600"/>
      </dsp:txXfrm>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70550F-8890-47CC-B5F1-2A73E13ED811}">
      <dsp:nvSpPr>
        <dsp:cNvPr id="0" name=""/>
        <dsp:cNvSpPr/>
      </dsp:nvSpPr>
      <dsp:spPr>
        <a:xfrm>
          <a:off x="152384" y="0"/>
          <a:ext cx="8839230" cy="761996"/>
        </a:xfrm>
        <a:prstGeom prst="roundRect">
          <a:avLst/>
        </a:prstGeom>
        <a:gradFill rotWithShape="1">
          <a:gsLst>
            <a:gs pos="0">
              <a:schemeClr val="accent6">
                <a:tint val="96000"/>
                <a:lumMod val="100000"/>
              </a:schemeClr>
            </a:gs>
            <a:gs pos="78000">
              <a:schemeClr val="accent6">
                <a:shade val="94000"/>
                <a:lumMod val="94000"/>
              </a:schemeClr>
            </a:gs>
          </a:gsLst>
          <a:lin ang="5400000" scaled="0"/>
        </a:gradFill>
        <a:ln w="12700" cap="rnd" cmpd="sng" algn="ctr">
          <a:solidFill>
            <a:schemeClr val="accent6"/>
          </a:solidFill>
          <a:prstDash val="solid"/>
        </a:ln>
        <a:effectLst>
          <a:outerShdw blurRad="38100" dist="25400" dir="5400000" rotWithShape="0">
            <a:srgbClr val="000000">
              <a:alpha val="35000"/>
            </a:srgbClr>
          </a:outerShdw>
        </a:effectLst>
      </dsp:spPr>
      <dsp:style>
        <a:lnRef idx="1">
          <a:schemeClr val="accent6"/>
        </a:lnRef>
        <a:fillRef idx="3">
          <a:schemeClr val="accent6"/>
        </a:fillRef>
        <a:effectRef idx="2">
          <a:schemeClr val="accent6"/>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Responsibilities of the Club President </a:t>
          </a:r>
        </a:p>
      </dsp:txBody>
      <dsp:txXfrm>
        <a:off x="189582" y="37198"/>
        <a:ext cx="8764834" cy="687600"/>
      </dsp:txXfrm>
    </dsp:sp>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528E88-0DB3-45B1-9440-53FD46A7BDA1}">
      <dsp:nvSpPr>
        <dsp:cNvPr id="0" name=""/>
        <dsp:cNvSpPr/>
      </dsp:nvSpPr>
      <dsp:spPr>
        <a:xfrm>
          <a:off x="1749800" y="0"/>
          <a:ext cx="2624701" cy="1023937"/>
        </a:xfrm>
        <a:prstGeom prst="rightArrow">
          <a:avLst>
            <a:gd name="adj1" fmla="val 75000"/>
            <a:gd name="adj2" fmla="val 50000"/>
          </a:avLst>
        </a:prstGeom>
        <a:solidFill>
          <a:schemeClr val="accent2">
            <a:tint val="40000"/>
            <a:alpha val="90000"/>
            <a:hueOff val="0"/>
            <a:satOff val="0"/>
            <a:lumOff val="0"/>
            <a:alphaOff val="0"/>
          </a:schemeClr>
        </a:solidFill>
        <a:ln w="12700" cap="rnd"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BD6361C8-28BD-43A3-8E64-8CCD621B1C01}">
      <dsp:nvSpPr>
        <dsp:cNvPr id="0" name=""/>
        <dsp:cNvSpPr/>
      </dsp:nvSpPr>
      <dsp:spPr>
        <a:xfrm>
          <a:off x="0" y="0"/>
          <a:ext cx="1749800" cy="1023937"/>
        </a:xfrm>
        <a:prstGeom prst="roundRect">
          <a:avLst/>
        </a:prstGeom>
        <a:gradFill rotWithShape="0">
          <a:gsLst>
            <a:gs pos="0">
              <a:schemeClr val="accent2">
                <a:hueOff val="0"/>
                <a:satOff val="0"/>
                <a:lumOff val="0"/>
                <a:alphaOff val="0"/>
                <a:tint val="65000"/>
                <a:lumMod val="110000"/>
              </a:schemeClr>
            </a:gs>
            <a:gs pos="88000">
              <a:schemeClr val="accent2">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24765" rIns="49530" bIns="24765" numCol="1" spcCol="1270" anchor="ctr" anchorCtr="0">
          <a:noAutofit/>
        </a:bodyPr>
        <a:lstStyle/>
        <a:p>
          <a:pPr marL="0" lvl="0" indent="0" algn="ctr" defTabSz="577850">
            <a:lnSpc>
              <a:spcPct val="90000"/>
            </a:lnSpc>
            <a:spcBef>
              <a:spcPct val="0"/>
            </a:spcBef>
            <a:spcAft>
              <a:spcPct val="35000"/>
            </a:spcAft>
            <a:buNone/>
          </a:pPr>
          <a:r>
            <a:rPr lang="en-US" sz="1300" kern="1200" dirty="0"/>
            <a:t>Club president and secretary are not attending district zone and cabinet meetings.</a:t>
          </a:r>
        </a:p>
      </dsp:txBody>
      <dsp:txXfrm>
        <a:off x="49984" y="49984"/>
        <a:ext cx="1649832" cy="923969"/>
      </dsp:txXfrm>
    </dsp:sp>
    <dsp:sp modelId="{975285C8-C972-43BE-97BB-FCB3B258D385}">
      <dsp:nvSpPr>
        <dsp:cNvPr id="0" name=""/>
        <dsp:cNvSpPr/>
      </dsp:nvSpPr>
      <dsp:spPr>
        <a:xfrm>
          <a:off x="1749800" y="1126331"/>
          <a:ext cx="2624701" cy="1023937"/>
        </a:xfrm>
        <a:prstGeom prst="rightArrow">
          <a:avLst>
            <a:gd name="adj1" fmla="val 75000"/>
            <a:gd name="adj2" fmla="val 50000"/>
          </a:avLst>
        </a:prstGeom>
        <a:solidFill>
          <a:schemeClr val="accent3">
            <a:tint val="40000"/>
            <a:alpha val="90000"/>
            <a:hueOff val="0"/>
            <a:satOff val="0"/>
            <a:lumOff val="0"/>
            <a:alphaOff val="0"/>
          </a:schemeClr>
        </a:solidFill>
        <a:ln w="12700" cap="rnd" cmpd="sng" algn="ctr">
          <a:solidFill>
            <a:schemeClr val="accent3">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271FDC42-5934-4183-9F95-105E691E4B58}">
      <dsp:nvSpPr>
        <dsp:cNvPr id="0" name=""/>
        <dsp:cNvSpPr/>
      </dsp:nvSpPr>
      <dsp:spPr>
        <a:xfrm>
          <a:off x="0" y="1126331"/>
          <a:ext cx="1749800" cy="1023937"/>
        </a:xfrm>
        <a:prstGeom prst="roundRect">
          <a:avLst/>
        </a:prstGeom>
        <a:gradFill rotWithShape="0">
          <a:gsLst>
            <a:gs pos="0">
              <a:schemeClr val="accent3">
                <a:hueOff val="0"/>
                <a:satOff val="0"/>
                <a:lumOff val="0"/>
                <a:alphaOff val="0"/>
                <a:tint val="65000"/>
                <a:lumMod val="110000"/>
              </a:schemeClr>
            </a:gs>
            <a:gs pos="88000">
              <a:schemeClr val="accent3">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24765" rIns="49530" bIns="24765" numCol="1" spcCol="1270" anchor="ctr" anchorCtr="0">
          <a:noAutofit/>
        </a:bodyPr>
        <a:lstStyle/>
        <a:p>
          <a:pPr marL="0" lvl="0" indent="0" algn="ctr" defTabSz="577850">
            <a:lnSpc>
              <a:spcPct val="90000"/>
            </a:lnSpc>
            <a:spcBef>
              <a:spcPct val="0"/>
            </a:spcBef>
            <a:spcAft>
              <a:spcPct val="35000"/>
            </a:spcAft>
            <a:buNone/>
          </a:pPr>
          <a:r>
            <a:rPr lang="en-US" sz="1300" kern="1200"/>
            <a:t>Club members do not attend any functions above the club level.</a:t>
          </a:r>
          <a:endParaRPr lang="en-US" sz="1200" kern="1200" dirty="0"/>
        </a:p>
      </dsp:txBody>
      <dsp:txXfrm>
        <a:off x="49984" y="1176315"/>
        <a:ext cx="1649832" cy="923969"/>
      </dsp:txXfrm>
    </dsp:sp>
    <dsp:sp modelId="{48AB4981-A55B-4EAF-B7A0-F8E74181613D}">
      <dsp:nvSpPr>
        <dsp:cNvPr id="0" name=""/>
        <dsp:cNvSpPr/>
      </dsp:nvSpPr>
      <dsp:spPr>
        <a:xfrm>
          <a:off x="1749800" y="2252662"/>
          <a:ext cx="2624701" cy="1023937"/>
        </a:xfrm>
        <a:prstGeom prst="rightArrow">
          <a:avLst>
            <a:gd name="adj1" fmla="val 75000"/>
            <a:gd name="adj2" fmla="val 50000"/>
          </a:avLst>
        </a:prstGeom>
        <a:solidFill>
          <a:schemeClr val="accent4">
            <a:tint val="40000"/>
            <a:alpha val="90000"/>
            <a:hueOff val="0"/>
            <a:satOff val="0"/>
            <a:lumOff val="0"/>
            <a:alphaOff val="0"/>
          </a:schemeClr>
        </a:solidFill>
        <a:ln w="12700" cap="rnd" cmpd="sng" algn="ctr">
          <a:solidFill>
            <a:schemeClr val="accent4">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7A4E8DB6-101C-4420-870D-1000028F9F10}">
      <dsp:nvSpPr>
        <dsp:cNvPr id="0" name=""/>
        <dsp:cNvSpPr/>
      </dsp:nvSpPr>
      <dsp:spPr>
        <a:xfrm>
          <a:off x="0" y="2252662"/>
          <a:ext cx="1749800" cy="1023937"/>
        </a:xfrm>
        <a:prstGeom prst="roundRect">
          <a:avLst/>
        </a:prstGeom>
        <a:gradFill rotWithShape="0">
          <a:gsLst>
            <a:gs pos="0">
              <a:schemeClr val="accent4">
                <a:hueOff val="0"/>
                <a:satOff val="0"/>
                <a:lumOff val="0"/>
                <a:alphaOff val="0"/>
                <a:tint val="65000"/>
                <a:lumMod val="110000"/>
              </a:schemeClr>
            </a:gs>
            <a:gs pos="88000">
              <a:schemeClr val="accent4">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24765" rIns="49530" bIns="24765" numCol="1" spcCol="1270" anchor="ctr" anchorCtr="0">
          <a:noAutofit/>
        </a:bodyPr>
        <a:lstStyle/>
        <a:p>
          <a:pPr marL="0" lvl="0" indent="0" algn="ctr" defTabSz="577850">
            <a:lnSpc>
              <a:spcPct val="90000"/>
            </a:lnSpc>
            <a:spcBef>
              <a:spcPct val="0"/>
            </a:spcBef>
            <a:spcAft>
              <a:spcPct val="35000"/>
            </a:spcAft>
            <a:buNone/>
          </a:pPr>
          <a:r>
            <a:rPr lang="en-US" sz="1300" kern="1200" dirty="0"/>
            <a:t>Club officers and members do not attend annual convention.</a:t>
          </a:r>
        </a:p>
      </dsp:txBody>
      <dsp:txXfrm>
        <a:off x="49984" y="2302646"/>
        <a:ext cx="1649832" cy="923969"/>
      </dsp:txXfrm>
    </dsp:sp>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1DEDD6-56F1-49D5-80F3-55D34C0B7499}">
      <dsp:nvSpPr>
        <dsp:cNvPr id="0" name=""/>
        <dsp:cNvSpPr/>
      </dsp:nvSpPr>
      <dsp:spPr>
        <a:xfrm>
          <a:off x="0" y="0"/>
          <a:ext cx="3733800" cy="1246556"/>
        </a:xfrm>
        <a:prstGeom prst="roundRect">
          <a:avLst/>
        </a:prstGeom>
        <a:gradFill rotWithShape="0">
          <a:gsLst>
            <a:gs pos="0">
              <a:schemeClr val="accent2">
                <a:hueOff val="0"/>
                <a:satOff val="0"/>
                <a:lumOff val="0"/>
                <a:alphaOff val="0"/>
                <a:tint val="65000"/>
                <a:lumMod val="110000"/>
              </a:schemeClr>
            </a:gs>
            <a:gs pos="88000">
              <a:schemeClr val="accent2">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t>The constitution and by-laws state that the president and secretary of each club are members of the District Governor’s Advisory Committee.  They must attend the zone and cabinet meetings to know what is happening in their district. </a:t>
          </a:r>
        </a:p>
      </dsp:txBody>
      <dsp:txXfrm>
        <a:off x="60852" y="60852"/>
        <a:ext cx="3612096" cy="1124852"/>
      </dsp:txXfrm>
    </dsp:sp>
    <dsp:sp modelId="{761639E7-A1D9-4A88-B3DB-7343562E7BA9}">
      <dsp:nvSpPr>
        <dsp:cNvPr id="0" name=""/>
        <dsp:cNvSpPr/>
      </dsp:nvSpPr>
      <dsp:spPr>
        <a:xfrm>
          <a:off x="0" y="1280720"/>
          <a:ext cx="3733800" cy="1204108"/>
        </a:xfrm>
        <a:prstGeom prst="roundRect">
          <a:avLst/>
        </a:prstGeom>
        <a:gradFill rotWithShape="0">
          <a:gsLst>
            <a:gs pos="0">
              <a:schemeClr val="accent3">
                <a:hueOff val="0"/>
                <a:satOff val="0"/>
                <a:lumOff val="0"/>
                <a:alphaOff val="0"/>
                <a:tint val="65000"/>
                <a:lumMod val="110000"/>
              </a:schemeClr>
            </a:gs>
            <a:gs pos="88000">
              <a:schemeClr val="accent3">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dirty="0"/>
            <a:t>Club members are also invited to attend zone meetings.  It is important that future Lions leaders attend these meetings to develop new skills and gain better understanding of operations beyond their club. They can also exchange ideas with Lions from other clubs.  </a:t>
          </a:r>
        </a:p>
      </dsp:txBody>
      <dsp:txXfrm>
        <a:off x="58780" y="1339500"/>
        <a:ext cx="3616240" cy="1086548"/>
      </dsp:txXfrm>
    </dsp:sp>
    <dsp:sp modelId="{FEE31686-7F8D-4533-93AC-1131F0D6B71B}">
      <dsp:nvSpPr>
        <dsp:cNvPr id="0" name=""/>
        <dsp:cNvSpPr/>
      </dsp:nvSpPr>
      <dsp:spPr>
        <a:xfrm>
          <a:off x="0" y="2566657"/>
          <a:ext cx="3733800" cy="1203599"/>
        </a:xfrm>
        <a:prstGeom prst="roundRect">
          <a:avLst/>
        </a:prstGeom>
        <a:gradFill rotWithShape="0">
          <a:gsLst>
            <a:gs pos="0">
              <a:schemeClr val="accent4">
                <a:hueOff val="0"/>
                <a:satOff val="0"/>
                <a:lumOff val="0"/>
                <a:alphaOff val="0"/>
                <a:tint val="65000"/>
                <a:lumMod val="110000"/>
              </a:schemeClr>
            </a:gs>
            <a:gs pos="88000">
              <a:schemeClr val="accent4">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t>Lions who attend the annual convention have many opportunities to attend various trainings and interact with Lions from around the world.  Encourage members to participate in this invaluable experience. </a:t>
          </a:r>
        </a:p>
      </dsp:txBody>
      <dsp:txXfrm>
        <a:off x="58755" y="2625412"/>
        <a:ext cx="3616290" cy="1086089"/>
      </dsp:txXfrm>
    </dsp:sp>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70550F-8890-47CC-B5F1-2A73E13ED811}">
      <dsp:nvSpPr>
        <dsp:cNvPr id="0" name=""/>
        <dsp:cNvSpPr/>
      </dsp:nvSpPr>
      <dsp:spPr>
        <a:xfrm>
          <a:off x="152384" y="0"/>
          <a:ext cx="8839230" cy="761996"/>
        </a:xfrm>
        <a:prstGeom prst="roundRect">
          <a:avLst/>
        </a:prstGeom>
        <a:gradFill rotWithShape="1">
          <a:gsLst>
            <a:gs pos="0">
              <a:schemeClr val="accent6">
                <a:tint val="96000"/>
                <a:lumMod val="100000"/>
              </a:schemeClr>
            </a:gs>
            <a:gs pos="78000">
              <a:schemeClr val="accent6">
                <a:shade val="94000"/>
                <a:lumMod val="94000"/>
              </a:schemeClr>
            </a:gs>
          </a:gsLst>
          <a:lin ang="5400000" scaled="0"/>
        </a:gradFill>
        <a:ln w="12700" cap="rnd" cmpd="sng" algn="ctr">
          <a:solidFill>
            <a:schemeClr val="accent6"/>
          </a:solidFill>
          <a:prstDash val="solid"/>
        </a:ln>
        <a:effectLst>
          <a:outerShdw blurRad="38100" dist="25400" dir="5400000" rotWithShape="0">
            <a:srgbClr val="000000">
              <a:alpha val="35000"/>
            </a:srgbClr>
          </a:outerShdw>
        </a:effectLst>
      </dsp:spPr>
      <dsp:style>
        <a:lnRef idx="1">
          <a:schemeClr val="accent6"/>
        </a:lnRef>
        <a:fillRef idx="3">
          <a:schemeClr val="accent6"/>
        </a:fillRef>
        <a:effectRef idx="2">
          <a:schemeClr val="accent6"/>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Responsibilities of the Club President</a:t>
          </a:r>
        </a:p>
      </dsp:txBody>
      <dsp:txXfrm>
        <a:off x="189582" y="37198"/>
        <a:ext cx="8764834" cy="687600"/>
      </dsp:txXfrm>
    </dsp:sp>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70550F-8890-47CC-B5F1-2A73E13ED811}">
      <dsp:nvSpPr>
        <dsp:cNvPr id="0" name=""/>
        <dsp:cNvSpPr/>
      </dsp:nvSpPr>
      <dsp:spPr>
        <a:xfrm>
          <a:off x="152384" y="0"/>
          <a:ext cx="8839230" cy="761996"/>
        </a:xfrm>
        <a:prstGeom prst="roundRect">
          <a:avLst/>
        </a:prstGeom>
        <a:solidFill>
          <a:schemeClr val="tx2"/>
        </a:solidFill>
        <a:ln w="12700" cap="rnd" cmpd="sng" algn="ctr">
          <a:solidFill>
            <a:schemeClr val="tx2"/>
          </a:solidFill>
          <a:prstDash val="solid"/>
        </a:ln>
        <a:effectLst>
          <a:outerShdw blurRad="38100" dist="25400" dir="5400000" rotWithShape="0">
            <a:srgbClr val="000000">
              <a:alpha val="35000"/>
            </a:srgbClr>
          </a:outerShdw>
        </a:effectLst>
      </dsp:spPr>
      <dsp:style>
        <a:lnRef idx="1">
          <a:schemeClr val="accent1"/>
        </a:lnRef>
        <a:fillRef idx="3">
          <a:schemeClr val="accent1"/>
        </a:fillRef>
        <a:effectRef idx="2">
          <a:schemeClr val="accent1"/>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Planning your Term</a:t>
          </a:r>
        </a:p>
      </dsp:txBody>
      <dsp:txXfrm>
        <a:off x="189582" y="37198"/>
        <a:ext cx="8764834" cy="6876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70550F-8890-47CC-B5F1-2A73E13ED811}">
      <dsp:nvSpPr>
        <dsp:cNvPr id="0" name=""/>
        <dsp:cNvSpPr/>
      </dsp:nvSpPr>
      <dsp:spPr>
        <a:xfrm>
          <a:off x="165627" y="38724"/>
          <a:ext cx="9607401" cy="761996"/>
        </a:xfrm>
        <a:prstGeom prst="roundRect">
          <a:avLst/>
        </a:prstGeom>
        <a:gradFill rotWithShape="1">
          <a:gsLst>
            <a:gs pos="0">
              <a:schemeClr val="accent2">
                <a:tint val="96000"/>
                <a:lumMod val="100000"/>
              </a:schemeClr>
            </a:gs>
            <a:gs pos="78000">
              <a:schemeClr val="accent2">
                <a:shade val="94000"/>
                <a:lumMod val="94000"/>
              </a:schemeClr>
            </a:gs>
          </a:gsLst>
          <a:lin ang="5400000" scaled="0"/>
        </a:gradFill>
        <a:ln w="12700" cap="rnd" cmpd="sng" algn="ctr">
          <a:solidFill>
            <a:schemeClr val="accent2"/>
          </a:solidFill>
          <a:prstDash val="solid"/>
        </a:ln>
        <a:effectLst>
          <a:outerShdw blurRad="38100" dist="25400" dir="5400000" rotWithShape="0">
            <a:srgbClr val="000000">
              <a:alpha val="35000"/>
            </a:srgbClr>
          </a:outerShdw>
        </a:effectLst>
      </dsp:spPr>
      <dsp:style>
        <a:lnRef idx="1">
          <a:schemeClr val="accent2"/>
        </a:lnRef>
        <a:fillRef idx="3">
          <a:schemeClr val="accent2"/>
        </a:fillRef>
        <a:effectRef idx="2">
          <a:schemeClr val="accent2"/>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Introduction - Structure of Lions Clubs International</a:t>
          </a:r>
        </a:p>
      </dsp:txBody>
      <dsp:txXfrm>
        <a:off x="202825" y="75922"/>
        <a:ext cx="9533005" cy="6876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70550F-8890-47CC-B5F1-2A73E13ED811}">
      <dsp:nvSpPr>
        <dsp:cNvPr id="0" name=""/>
        <dsp:cNvSpPr/>
      </dsp:nvSpPr>
      <dsp:spPr>
        <a:xfrm>
          <a:off x="152384" y="0"/>
          <a:ext cx="8839230" cy="761996"/>
        </a:xfrm>
        <a:prstGeom prst="roundRect">
          <a:avLst/>
        </a:prstGeom>
        <a:gradFill rotWithShape="1">
          <a:gsLst>
            <a:gs pos="0">
              <a:schemeClr val="accent2">
                <a:tint val="96000"/>
                <a:lumMod val="100000"/>
              </a:schemeClr>
            </a:gs>
            <a:gs pos="78000">
              <a:schemeClr val="accent2">
                <a:shade val="94000"/>
                <a:lumMod val="94000"/>
              </a:schemeClr>
            </a:gs>
          </a:gsLst>
          <a:lin ang="5400000" scaled="0"/>
        </a:gradFill>
        <a:ln w="12700" cap="rnd" cmpd="sng" algn="ctr">
          <a:solidFill>
            <a:schemeClr val="accent2"/>
          </a:solidFill>
          <a:prstDash val="solid"/>
        </a:ln>
        <a:effectLst>
          <a:outerShdw blurRad="38100" dist="25400" dir="5400000" rotWithShape="0">
            <a:srgbClr val="000000">
              <a:alpha val="35000"/>
            </a:srgbClr>
          </a:outerShdw>
        </a:effectLst>
      </dsp:spPr>
      <dsp:style>
        <a:lnRef idx="1">
          <a:schemeClr val="accent2"/>
        </a:lnRef>
        <a:fillRef idx="3">
          <a:schemeClr val="accent2"/>
        </a:fillRef>
        <a:effectRef idx="2">
          <a:schemeClr val="accent2"/>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Structure of Lions Clubs International</a:t>
          </a:r>
        </a:p>
      </dsp:txBody>
      <dsp:txXfrm>
        <a:off x="189582" y="37198"/>
        <a:ext cx="8764834" cy="68760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70550F-8890-47CC-B5F1-2A73E13ED811}">
      <dsp:nvSpPr>
        <dsp:cNvPr id="0" name=""/>
        <dsp:cNvSpPr/>
      </dsp:nvSpPr>
      <dsp:spPr>
        <a:xfrm>
          <a:off x="152384" y="0"/>
          <a:ext cx="8839230" cy="761996"/>
        </a:xfrm>
        <a:prstGeom prst="roundRect">
          <a:avLst/>
        </a:prstGeom>
        <a:gradFill rotWithShape="1">
          <a:gsLst>
            <a:gs pos="0">
              <a:schemeClr val="accent2">
                <a:tint val="96000"/>
                <a:lumMod val="100000"/>
              </a:schemeClr>
            </a:gs>
            <a:gs pos="78000">
              <a:schemeClr val="accent2">
                <a:shade val="94000"/>
                <a:lumMod val="94000"/>
              </a:schemeClr>
            </a:gs>
          </a:gsLst>
          <a:lin ang="5400000" scaled="0"/>
        </a:gradFill>
        <a:ln w="12700" cap="rnd" cmpd="sng" algn="ctr">
          <a:solidFill>
            <a:schemeClr val="accent2"/>
          </a:solidFill>
          <a:prstDash val="solid"/>
        </a:ln>
        <a:effectLst>
          <a:outerShdw blurRad="38100" dist="25400" dir="5400000" rotWithShape="0">
            <a:srgbClr val="000000">
              <a:alpha val="35000"/>
            </a:srgbClr>
          </a:outerShdw>
        </a:effectLst>
      </dsp:spPr>
      <dsp:style>
        <a:lnRef idx="1">
          <a:schemeClr val="accent2"/>
        </a:lnRef>
        <a:fillRef idx="3">
          <a:schemeClr val="accent2"/>
        </a:fillRef>
        <a:effectRef idx="2">
          <a:schemeClr val="accent2"/>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endParaRPr lang="en-US" sz="2800" kern="1200" dirty="0"/>
        </a:p>
      </dsp:txBody>
      <dsp:txXfrm>
        <a:off x="189582" y="37198"/>
        <a:ext cx="8764834" cy="68760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70550F-8890-47CC-B5F1-2A73E13ED811}">
      <dsp:nvSpPr>
        <dsp:cNvPr id="0" name=""/>
        <dsp:cNvSpPr/>
      </dsp:nvSpPr>
      <dsp:spPr>
        <a:xfrm>
          <a:off x="152384" y="0"/>
          <a:ext cx="8839230" cy="761996"/>
        </a:xfrm>
        <a:prstGeom prst="roundRect">
          <a:avLst/>
        </a:prstGeom>
        <a:gradFill rotWithShape="1">
          <a:gsLst>
            <a:gs pos="0">
              <a:schemeClr val="accent2">
                <a:tint val="96000"/>
                <a:lumMod val="100000"/>
              </a:schemeClr>
            </a:gs>
            <a:gs pos="78000">
              <a:schemeClr val="accent2">
                <a:shade val="94000"/>
                <a:lumMod val="94000"/>
              </a:schemeClr>
            </a:gs>
          </a:gsLst>
          <a:lin ang="5400000" scaled="0"/>
        </a:gradFill>
        <a:ln w="12700" cap="rnd" cmpd="sng" algn="ctr">
          <a:solidFill>
            <a:schemeClr val="accent2"/>
          </a:solidFill>
          <a:prstDash val="solid"/>
        </a:ln>
        <a:effectLst>
          <a:outerShdw blurRad="38100" dist="25400" dir="5400000" rotWithShape="0">
            <a:srgbClr val="000000">
              <a:alpha val="35000"/>
            </a:srgbClr>
          </a:outerShdw>
        </a:effectLst>
      </dsp:spPr>
      <dsp:style>
        <a:lnRef idx="1">
          <a:schemeClr val="accent2"/>
        </a:lnRef>
        <a:fillRef idx="3">
          <a:schemeClr val="accent2"/>
        </a:fillRef>
        <a:effectRef idx="2">
          <a:schemeClr val="accent2"/>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Purpose of Lions Clubs</a:t>
          </a:r>
        </a:p>
      </dsp:txBody>
      <dsp:txXfrm>
        <a:off x="189582" y="37198"/>
        <a:ext cx="8764834" cy="68760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70550F-8890-47CC-B5F1-2A73E13ED811}">
      <dsp:nvSpPr>
        <dsp:cNvPr id="0" name=""/>
        <dsp:cNvSpPr/>
      </dsp:nvSpPr>
      <dsp:spPr>
        <a:xfrm>
          <a:off x="152384" y="0"/>
          <a:ext cx="8839230" cy="761996"/>
        </a:xfrm>
        <a:prstGeom prst="roundRect">
          <a:avLst/>
        </a:prstGeom>
        <a:gradFill rotWithShape="1">
          <a:gsLst>
            <a:gs pos="0">
              <a:schemeClr val="accent2">
                <a:tint val="96000"/>
                <a:lumMod val="100000"/>
              </a:schemeClr>
            </a:gs>
            <a:gs pos="78000">
              <a:schemeClr val="accent2">
                <a:shade val="94000"/>
                <a:lumMod val="94000"/>
              </a:schemeClr>
            </a:gs>
          </a:gsLst>
          <a:lin ang="5400000" scaled="0"/>
        </a:gradFill>
        <a:ln w="12700" cap="rnd" cmpd="sng" algn="ctr">
          <a:solidFill>
            <a:schemeClr val="accent2"/>
          </a:solidFill>
          <a:prstDash val="solid"/>
        </a:ln>
        <a:effectLst>
          <a:outerShdw blurRad="38100" dist="25400" dir="5400000" rotWithShape="0">
            <a:srgbClr val="000000">
              <a:alpha val="35000"/>
            </a:srgbClr>
          </a:outerShdw>
        </a:effectLst>
      </dsp:spPr>
      <dsp:style>
        <a:lnRef idx="1">
          <a:schemeClr val="accent2"/>
        </a:lnRef>
        <a:fillRef idx="3">
          <a:schemeClr val="accent2"/>
        </a:fillRef>
        <a:effectRef idx="2">
          <a:schemeClr val="accent2"/>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Purpose of Lions Clubs</a:t>
          </a:r>
        </a:p>
      </dsp:txBody>
      <dsp:txXfrm>
        <a:off x="189582" y="37198"/>
        <a:ext cx="8764834" cy="68760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70550F-8890-47CC-B5F1-2A73E13ED811}">
      <dsp:nvSpPr>
        <dsp:cNvPr id="0" name=""/>
        <dsp:cNvSpPr/>
      </dsp:nvSpPr>
      <dsp:spPr>
        <a:xfrm>
          <a:off x="152384" y="0"/>
          <a:ext cx="8839230" cy="761996"/>
        </a:xfrm>
        <a:prstGeom prst="roundRect">
          <a:avLst/>
        </a:prstGeom>
        <a:gradFill rotWithShape="1">
          <a:gsLst>
            <a:gs pos="0">
              <a:schemeClr val="accent2">
                <a:tint val="96000"/>
                <a:lumMod val="100000"/>
              </a:schemeClr>
            </a:gs>
            <a:gs pos="78000">
              <a:schemeClr val="accent2">
                <a:shade val="94000"/>
                <a:lumMod val="94000"/>
              </a:schemeClr>
            </a:gs>
          </a:gsLst>
          <a:lin ang="5400000" scaled="0"/>
        </a:gradFill>
        <a:ln w="12700" cap="rnd" cmpd="sng" algn="ctr">
          <a:solidFill>
            <a:schemeClr val="accent2"/>
          </a:solidFill>
          <a:prstDash val="solid"/>
        </a:ln>
        <a:effectLst>
          <a:outerShdw blurRad="38100" dist="25400" dir="5400000" rotWithShape="0">
            <a:srgbClr val="000000">
              <a:alpha val="35000"/>
            </a:srgbClr>
          </a:outerShdw>
        </a:effectLst>
      </dsp:spPr>
      <dsp:style>
        <a:lnRef idx="1">
          <a:schemeClr val="accent2"/>
        </a:lnRef>
        <a:fillRef idx="3">
          <a:schemeClr val="accent2"/>
        </a:fillRef>
        <a:effectRef idx="2">
          <a:schemeClr val="accent2"/>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Purpose of Lions Clubs</a:t>
          </a:r>
        </a:p>
      </dsp:txBody>
      <dsp:txXfrm>
        <a:off x="189582" y="37198"/>
        <a:ext cx="8764834" cy="68760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6.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5.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B78D02-6363-47BC-9FEE-5E2B52822BC2}" type="datetimeFigureOut">
              <a:rPr lang="en-GB" smtClean="0"/>
              <a:t>28/05/2024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42FAAD-EDA0-439E-A899-453DF9E13FD9}" type="slidenum">
              <a:rPr lang="en-GB" smtClean="0"/>
              <a:t>‹#›</a:t>
            </a:fld>
            <a:endParaRPr lang="en-GB"/>
          </a:p>
        </p:txBody>
      </p:sp>
    </p:spTree>
    <p:extLst>
      <p:ext uri="{BB962C8B-B14F-4D97-AF65-F5344CB8AC3E}">
        <p14:creationId xmlns:p14="http://schemas.microsoft.com/office/powerpoint/2010/main" val="6497918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I should also point out that some of you may be here because you might like to consider the role of President in the future, rather than already having been elected president</a:t>
            </a:r>
          </a:p>
        </p:txBody>
      </p:sp>
      <p:sp>
        <p:nvSpPr>
          <p:cNvPr id="4" name="Slide Number Placeholder 3"/>
          <p:cNvSpPr>
            <a:spLocks noGrp="1"/>
          </p:cNvSpPr>
          <p:nvPr>
            <p:ph type="sldNum" sz="quarter" idx="10"/>
          </p:nvPr>
        </p:nvSpPr>
        <p:spPr/>
        <p:txBody>
          <a:bodyPr/>
          <a:lstStyle/>
          <a:p>
            <a:fld id="{42A7AE9E-C9DF-464C-B6CC-034AB433984A}" type="slidenum">
              <a:rPr lang="en-US" smtClean="0"/>
              <a:t>1</a:t>
            </a:fld>
            <a:endParaRPr lang="en-US" dirty="0"/>
          </a:p>
        </p:txBody>
      </p:sp>
    </p:spTree>
    <p:extLst>
      <p:ext uri="{BB962C8B-B14F-4D97-AF65-F5344CB8AC3E}">
        <p14:creationId xmlns:p14="http://schemas.microsoft.com/office/powerpoint/2010/main" val="40638131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How can you help promote the mission and purpose of Lions clubs? </a:t>
            </a:r>
          </a:p>
          <a:p>
            <a:endParaRPr lang="en-US" dirty="0"/>
          </a:p>
        </p:txBody>
      </p:sp>
      <p:sp>
        <p:nvSpPr>
          <p:cNvPr id="4" name="Slide Number Placeholder 3"/>
          <p:cNvSpPr>
            <a:spLocks noGrp="1"/>
          </p:cNvSpPr>
          <p:nvPr>
            <p:ph type="sldNum" sz="quarter" idx="10"/>
          </p:nvPr>
        </p:nvSpPr>
        <p:spPr/>
        <p:txBody>
          <a:bodyPr/>
          <a:lstStyle/>
          <a:p>
            <a:fld id="{42A7AE9E-C9DF-464C-B6CC-034AB433984A}" type="slidenum">
              <a:rPr lang="en-US" smtClean="0"/>
              <a:t>10</a:t>
            </a:fld>
            <a:endParaRPr lang="en-US" dirty="0"/>
          </a:p>
        </p:txBody>
      </p:sp>
    </p:spTree>
    <p:extLst>
      <p:ext uri="{BB962C8B-B14F-4D97-AF65-F5344CB8AC3E}">
        <p14:creationId xmlns:p14="http://schemas.microsoft.com/office/powerpoint/2010/main" val="40638131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A7AE9E-C9DF-464C-B6CC-034AB433984A}" type="slidenum">
              <a:rPr lang="en-US" smtClean="0"/>
              <a:t>11</a:t>
            </a:fld>
            <a:endParaRPr lang="en-US" dirty="0"/>
          </a:p>
        </p:txBody>
      </p:sp>
    </p:spTree>
    <p:extLst>
      <p:ext uri="{BB962C8B-B14F-4D97-AF65-F5344CB8AC3E}">
        <p14:creationId xmlns:p14="http://schemas.microsoft.com/office/powerpoint/2010/main" val="40638131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A7AE9E-C9DF-464C-B6CC-034AB433984A}" type="slidenum">
              <a:rPr lang="en-US" smtClean="0"/>
              <a:t>12</a:t>
            </a:fld>
            <a:endParaRPr lang="en-US" dirty="0"/>
          </a:p>
        </p:txBody>
      </p:sp>
    </p:spTree>
    <p:extLst>
      <p:ext uri="{BB962C8B-B14F-4D97-AF65-F5344CB8AC3E}">
        <p14:creationId xmlns:p14="http://schemas.microsoft.com/office/powerpoint/2010/main" val="40638131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A7AE9E-C9DF-464C-B6CC-034AB433984A}" type="slidenum">
              <a:rPr lang="en-US" smtClean="0"/>
              <a:t>13</a:t>
            </a:fld>
            <a:endParaRPr lang="en-US" dirty="0"/>
          </a:p>
        </p:txBody>
      </p:sp>
    </p:spTree>
    <p:extLst>
      <p:ext uri="{BB962C8B-B14F-4D97-AF65-F5344CB8AC3E}">
        <p14:creationId xmlns:p14="http://schemas.microsoft.com/office/powerpoint/2010/main" val="40638131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A7AE9E-C9DF-464C-B6CC-034AB433984A}" type="slidenum">
              <a:rPr lang="en-US" smtClean="0"/>
              <a:t>14</a:t>
            </a:fld>
            <a:endParaRPr lang="en-US" dirty="0"/>
          </a:p>
        </p:txBody>
      </p:sp>
    </p:spTree>
    <p:extLst>
      <p:ext uri="{BB962C8B-B14F-4D97-AF65-F5344CB8AC3E}">
        <p14:creationId xmlns:p14="http://schemas.microsoft.com/office/powerpoint/2010/main" val="40638131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A7AE9E-C9DF-464C-B6CC-034AB433984A}" type="slidenum">
              <a:rPr lang="en-US" smtClean="0"/>
              <a:t>15</a:t>
            </a:fld>
            <a:endParaRPr lang="en-US" dirty="0"/>
          </a:p>
        </p:txBody>
      </p:sp>
    </p:spTree>
    <p:extLst>
      <p:ext uri="{BB962C8B-B14F-4D97-AF65-F5344CB8AC3E}">
        <p14:creationId xmlns:p14="http://schemas.microsoft.com/office/powerpoint/2010/main" val="40638131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A7AE9E-C9DF-464C-B6CC-034AB433984A}" type="slidenum">
              <a:rPr lang="en-US" smtClean="0"/>
              <a:t>16</a:t>
            </a:fld>
            <a:endParaRPr lang="en-US" dirty="0"/>
          </a:p>
        </p:txBody>
      </p:sp>
    </p:spTree>
    <p:extLst>
      <p:ext uri="{BB962C8B-B14F-4D97-AF65-F5344CB8AC3E}">
        <p14:creationId xmlns:p14="http://schemas.microsoft.com/office/powerpoint/2010/main" val="40638131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A7AE9E-C9DF-464C-B6CC-034AB433984A}" type="slidenum">
              <a:rPr lang="en-US" smtClean="0"/>
              <a:t>17</a:t>
            </a:fld>
            <a:endParaRPr lang="en-US" dirty="0"/>
          </a:p>
        </p:txBody>
      </p:sp>
    </p:spTree>
    <p:extLst>
      <p:ext uri="{BB962C8B-B14F-4D97-AF65-F5344CB8AC3E}">
        <p14:creationId xmlns:p14="http://schemas.microsoft.com/office/powerpoint/2010/main" val="40638131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A7AE9E-C9DF-464C-B6CC-034AB433984A}" type="slidenum">
              <a:rPr lang="en-US" smtClean="0"/>
              <a:t>18</a:t>
            </a:fld>
            <a:endParaRPr lang="en-US" dirty="0"/>
          </a:p>
        </p:txBody>
      </p:sp>
    </p:spTree>
    <p:extLst>
      <p:ext uri="{BB962C8B-B14F-4D97-AF65-F5344CB8AC3E}">
        <p14:creationId xmlns:p14="http://schemas.microsoft.com/office/powerpoint/2010/main" val="40638131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A7AE9E-C9DF-464C-B6CC-034AB433984A}" type="slidenum">
              <a:rPr lang="en-US" smtClean="0"/>
              <a:t>19</a:t>
            </a:fld>
            <a:endParaRPr lang="en-US" dirty="0"/>
          </a:p>
        </p:txBody>
      </p:sp>
    </p:spTree>
    <p:extLst>
      <p:ext uri="{BB962C8B-B14F-4D97-AF65-F5344CB8AC3E}">
        <p14:creationId xmlns:p14="http://schemas.microsoft.com/office/powerpoint/2010/main" val="40638131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A7AE9E-C9DF-464C-B6CC-034AB433984A}" type="slidenum">
              <a:rPr lang="en-US" smtClean="0"/>
              <a:t>2</a:t>
            </a:fld>
            <a:endParaRPr lang="en-US" dirty="0"/>
          </a:p>
        </p:txBody>
      </p:sp>
    </p:spTree>
    <p:extLst>
      <p:ext uri="{BB962C8B-B14F-4D97-AF65-F5344CB8AC3E}">
        <p14:creationId xmlns:p14="http://schemas.microsoft.com/office/powerpoint/2010/main" val="40638131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A7AE9E-C9DF-464C-B6CC-034AB433984A}" type="slidenum">
              <a:rPr lang="en-US" smtClean="0"/>
              <a:t>20</a:t>
            </a:fld>
            <a:endParaRPr lang="en-US" dirty="0"/>
          </a:p>
        </p:txBody>
      </p:sp>
    </p:spTree>
    <p:extLst>
      <p:ext uri="{BB962C8B-B14F-4D97-AF65-F5344CB8AC3E}">
        <p14:creationId xmlns:p14="http://schemas.microsoft.com/office/powerpoint/2010/main" val="40638131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A7AE9E-C9DF-464C-B6CC-034AB433984A}" type="slidenum">
              <a:rPr lang="en-US" smtClean="0"/>
              <a:t>21</a:t>
            </a:fld>
            <a:endParaRPr lang="en-US" dirty="0"/>
          </a:p>
        </p:txBody>
      </p:sp>
    </p:spTree>
    <p:extLst>
      <p:ext uri="{BB962C8B-B14F-4D97-AF65-F5344CB8AC3E}">
        <p14:creationId xmlns:p14="http://schemas.microsoft.com/office/powerpoint/2010/main" val="40638131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A7AE9E-C9DF-464C-B6CC-034AB433984A}"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40116588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A7AE9E-C9DF-464C-B6CC-034AB433984A}"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7645474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A7AE9E-C9DF-464C-B6CC-034AB433984A}" type="slidenum">
              <a:rPr lang="en-US" smtClean="0"/>
              <a:t>24</a:t>
            </a:fld>
            <a:endParaRPr lang="en-US" dirty="0"/>
          </a:p>
        </p:txBody>
      </p:sp>
    </p:spTree>
    <p:extLst>
      <p:ext uri="{BB962C8B-B14F-4D97-AF65-F5344CB8AC3E}">
        <p14:creationId xmlns:p14="http://schemas.microsoft.com/office/powerpoint/2010/main" val="40638131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Committee chairpersons are appointed by the president, with the exception of the membership chairperson and Membership Committee, who are elected. </a:t>
            </a:r>
          </a:p>
          <a:p>
            <a:endParaRPr lang="en-US" dirty="0"/>
          </a:p>
        </p:txBody>
      </p:sp>
      <p:sp>
        <p:nvSpPr>
          <p:cNvPr id="4" name="Slide Number Placeholder 3"/>
          <p:cNvSpPr>
            <a:spLocks noGrp="1"/>
          </p:cNvSpPr>
          <p:nvPr>
            <p:ph type="sldNum" sz="quarter" idx="10"/>
          </p:nvPr>
        </p:nvSpPr>
        <p:spPr/>
        <p:txBody>
          <a:bodyPr/>
          <a:lstStyle/>
          <a:p>
            <a:fld id="{42A7AE9E-C9DF-464C-B6CC-034AB433984A}" type="slidenum">
              <a:rPr lang="en-US" smtClean="0"/>
              <a:t>25</a:t>
            </a:fld>
            <a:endParaRPr lang="en-US" dirty="0"/>
          </a:p>
        </p:txBody>
      </p:sp>
    </p:spTree>
    <p:extLst>
      <p:ext uri="{BB962C8B-B14F-4D97-AF65-F5344CB8AC3E}">
        <p14:creationId xmlns:p14="http://schemas.microsoft.com/office/powerpoint/2010/main" val="40638131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A7AE9E-C9DF-464C-B6CC-034AB433984A}" type="slidenum">
              <a:rPr lang="en-US" smtClean="0"/>
              <a:t>26</a:t>
            </a:fld>
            <a:endParaRPr lang="en-US" dirty="0"/>
          </a:p>
        </p:txBody>
      </p:sp>
    </p:spTree>
    <p:extLst>
      <p:ext uri="{BB962C8B-B14F-4D97-AF65-F5344CB8AC3E}">
        <p14:creationId xmlns:p14="http://schemas.microsoft.com/office/powerpoint/2010/main" val="40638131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A7AE9E-C9DF-464C-B6CC-034AB433984A}" type="slidenum">
              <a:rPr lang="en-US" smtClean="0"/>
              <a:t>27</a:t>
            </a:fld>
            <a:endParaRPr lang="en-US" dirty="0"/>
          </a:p>
        </p:txBody>
      </p:sp>
    </p:spTree>
    <p:extLst>
      <p:ext uri="{BB962C8B-B14F-4D97-AF65-F5344CB8AC3E}">
        <p14:creationId xmlns:p14="http://schemas.microsoft.com/office/powerpoint/2010/main" val="40638131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A7AE9E-C9DF-464C-B6CC-034AB433984A}" type="slidenum">
              <a:rPr lang="en-US" smtClean="0"/>
              <a:t>28</a:t>
            </a:fld>
            <a:endParaRPr lang="en-US" dirty="0"/>
          </a:p>
        </p:txBody>
      </p:sp>
    </p:spTree>
    <p:extLst>
      <p:ext uri="{BB962C8B-B14F-4D97-AF65-F5344CB8AC3E}">
        <p14:creationId xmlns:p14="http://schemas.microsoft.com/office/powerpoint/2010/main" val="40638131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342900" indent="-342900">
              <a:buFont typeface="Arial" pitchFamily="34" charset="0"/>
              <a:buChar char="•"/>
            </a:pPr>
            <a:r>
              <a:rPr lang="en-US" sz="1200" dirty="0"/>
              <a:t>Allows you to exchange ideas regarding programs, projects, fundraising and membership issues</a:t>
            </a:r>
          </a:p>
          <a:p>
            <a:pPr marL="285750" indent="-285750">
              <a:buFont typeface="Arial" pitchFamily="34" charset="0"/>
              <a:buChar char="•"/>
            </a:pPr>
            <a:endParaRPr lang="en-US" sz="1100" dirty="0"/>
          </a:p>
          <a:p>
            <a:pPr marL="342900" indent="-342900">
              <a:buFont typeface="Arial" pitchFamily="34" charset="0"/>
              <a:buChar char="•"/>
            </a:pPr>
            <a:r>
              <a:rPr lang="en-US" sz="1200" dirty="0"/>
              <a:t>Offers a forum for establishing cooperative relationships between clubs </a:t>
            </a:r>
          </a:p>
          <a:p>
            <a:pPr marL="285750" indent="-285750">
              <a:buFont typeface="Arial" pitchFamily="34" charset="0"/>
              <a:buChar char="•"/>
            </a:pPr>
            <a:endParaRPr lang="en-US" sz="1100" dirty="0"/>
          </a:p>
          <a:p>
            <a:pPr marL="342900" indent="-342900">
              <a:buFont typeface="Arial" pitchFamily="34" charset="0"/>
              <a:buChar char="•"/>
            </a:pPr>
            <a:r>
              <a:rPr lang="en-US" sz="1200" dirty="0"/>
              <a:t>Gives you the opportunity to meet other Lions in your area</a:t>
            </a:r>
          </a:p>
          <a:p>
            <a:endParaRPr lang="en-US" dirty="0"/>
          </a:p>
        </p:txBody>
      </p:sp>
      <p:sp>
        <p:nvSpPr>
          <p:cNvPr id="4" name="Slide Number Placeholder 3"/>
          <p:cNvSpPr>
            <a:spLocks noGrp="1"/>
          </p:cNvSpPr>
          <p:nvPr>
            <p:ph type="sldNum" sz="quarter" idx="10"/>
          </p:nvPr>
        </p:nvSpPr>
        <p:spPr/>
        <p:txBody>
          <a:bodyPr/>
          <a:lstStyle/>
          <a:p>
            <a:fld id="{42A7AE9E-C9DF-464C-B6CC-034AB433984A}" type="slidenum">
              <a:rPr lang="en-US" smtClean="0"/>
              <a:t>29</a:t>
            </a:fld>
            <a:endParaRPr lang="en-US" dirty="0"/>
          </a:p>
        </p:txBody>
      </p:sp>
    </p:spTree>
    <p:extLst>
      <p:ext uri="{BB962C8B-B14F-4D97-AF65-F5344CB8AC3E}">
        <p14:creationId xmlns:p14="http://schemas.microsoft.com/office/powerpoint/2010/main" val="40638131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A7AE9E-C9DF-464C-B6CC-034AB433984A}" type="slidenum">
              <a:rPr lang="en-US" smtClean="0"/>
              <a:t>3</a:t>
            </a:fld>
            <a:endParaRPr lang="en-US" dirty="0"/>
          </a:p>
        </p:txBody>
      </p:sp>
    </p:spTree>
    <p:extLst>
      <p:ext uri="{BB962C8B-B14F-4D97-AF65-F5344CB8AC3E}">
        <p14:creationId xmlns:p14="http://schemas.microsoft.com/office/powerpoint/2010/main" val="40638131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A7AE9E-C9DF-464C-B6CC-034AB433984A}" type="slidenum">
              <a:rPr lang="en-US" smtClean="0">
                <a:solidFill>
                  <a:prstClr val="black"/>
                </a:solidFill>
              </a:rPr>
              <a:pPr/>
              <a:t>30</a:t>
            </a:fld>
            <a:endParaRPr lang="en-US">
              <a:solidFill>
                <a:prstClr val="black"/>
              </a:solidFill>
            </a:endParaRPr>
          </a:p>
        </p:txBody>
      </p:sp>
    </p:spTree>
    <p:extLst>
      <p:ext uri="{BB962C8B-B14F-4D97-AF65-F5344CB8AC3E}">
        <p14:creationId xmlns:p14="http://schemas.microsoft.com/office/powerpoint/2010/main" val="40638131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A7AE9E-C9DF-464C-B6CC-034AB433984A}" type="slidenum">
              <a:rPr lang="en-US" smtClean="0"/>
              <a:t>31</a:t>
            </a:fld>
            <a:endParaRPr lang="en-US" dirty="0"/>
          </a:p>
        </p:txBody>
      </p:sp>
    </p:spTree>
    <p:extLst>
      <p:ext uri="{BB962C8B-B14F-4D97-AF65-F5344CB8AC3E}">
        <p14:creationId xmlns:p14="http://schemas.microsoft.com/office/powerpoint/2010/main" val="406381310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A7AE9E-C9DF-464C-B6CC-034AB433984A}" type="slidenum">
              <a:rPr lang="en-US" smtClean="0"/>
              <a:t>32</a:t>
            </a:fld>
            <a:endParaRPr lang="en-US" dirty="0"/>
          </a:p>
        </p:txBody>
      </p:sp>
    </p:spTree>
    <p:extLst>
      <p:ext uri="{BB962C8B-B14F-4D97-AF65-F5344CB8AC3E}">
        <p14:creationId xmlns:p14="http://schemas.microsoft.com/office/powerpoint/2010/main" val="40638131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A7AE9E-C9DF-464C-B6CC-034AB433984A}" type="slidenum">
              <a:rPr lang="en-US" smtClean="0"/>
              <a:t>4</a:t>
            </a:fld>
            <a:endParaRPr lang="en-US" dirty="0"/>
          </a:p>
        </p:txBody>
      </p:sp>
    </p:spTree>
    <p:extLst>
      <p:ext uri="{BB962C8B-B14F-4D97-AF65-F5344CB8AC3E}">
        <p14:creationId xmlns:p14="http://schemas.microsoft.com/office/powerpoint/2010/main" val="40638131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Individual clubs and their members are at the heart of the Association.  </a:t>
            </a:r>
          </a:p>
          <a:p>
            <a:r>
              <a:rPr lang="en-US" dirty="0"/>
              <a:t>Without their commitment to serving others locally, we could not maintain our legacy of global service.</a:t>
            </a:r>
          </a:p>
          <a:p>
            <a:endParaRPr lang="en-US" dirty="0"/>
          </a:p>
          <a:p>
            <a:r>
              <a:rPr lang="en-US" dirty="0"/>
              <a:t>In District 105A we no longer have Region Chairpersons – these are optional as far as Lions Clubs International are concerned. </a:t>
            </a:r>
          </a:p>
        </p:txBody>
      </p:sp>
      <p:sp>
        <p:nvSpPr>
          <p:cNvPr id="4" name="Slide Number Placeholder 3"/>
          <p:cNvSpPr>
            <a:spLocks noGrp="1"/>
          </p:cNvSpPr>
          <p:nvPr>
            <p:ph type="sldNum" sz="quarter" idx="10"/>
          </p:nvPr>
        </p:nvSpPr>
        <p:spPr/>
        <p:txBody>
          <a:bodyPr/>
          <a:lstStyle/>
          <a:p>
            <a:fld id="{42A7AE9E-C9DF-464C-B6CC-034AB433984A}" type="slidenum">
              <a:rPr lang="en-US" smtClean="0"/>
              <a:t>5</a:t>
            </a:fld>
            <a:endParaRPr lang="en-US" dirty="0"/>
          </a:p>
        </p:txBody>
      </p:sp>
    </p:spTree>
    <p:extLst>
      <p:ext uri="{BB962C8B-B14F-4D97-AF65-F5344CB8AC3E}">
        <p14:creationId xmlns:p14="http://schemas.microsoft.com/office/powerpoint/2010/main" val="40638131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In order for our mission to become a reality, our clubs need to serve many purposes.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 Let’s do a quick check of the Standard Club Constitution and By-Laws to see if you know all the purposes of a Lions club.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US" dirty="0"/>
          </a:p>
        </p:txBody>
      </p:sp>
      <p:sp>
        <p:nvSpPr>
          <p:cNvPr id="4" name="Slide Number Placeholder 3"/>
          <p:cNvSpPr>
            <a:spLocks noGrp="1"/>
          </p:cNvSpPr>
          <p:nvPr>
            <p:ph type="sldNum" sz="quarter" idx="10"/>
          </p:nvPr>
        </p:nvSpPr>
        <p:spPr/>
        <p:txBody>
          <a:bodyPr/>
          <a:lstStyle/>
          <a:p>
            <a:fld id="{42A7AE9E-C9DF-464C-B6CC-034AB433984A}" type="slidenum">
              <a:rPr lang="en-US" smtClean="0"/>
              <a:t>6</a:t>
            </a:fld>
            <a:endParaRPr lang="en-US" dirty="0"/>
          </a:p>
        </p:txBody>
      </p:sp>
    </p:spTree>
    <p:extLst>
      <p:ext uri="{BB962C8B-B14F-4D97-AF65-F5344CB8AC3E}">
        <p14:creationId xmlns:p14="http://schemas.microsoft.com/office/powerpoint/2010/main" val="40638131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A7AE9E-C9DF-464C-B6CC-034AB433984A}" type="slidenum">
              <a:rPr lang="en-US" smtClean="0"/>
              <a:t>7</a:t>
            </a:fld>
            <a:endParaRPr lang="en-US" dirty="0"/>
          </a:p>
        </p:txBody>
      </p:sp>
    </p:spTree>
    <p:extLst>
      <p:ext uri="{BB962C8B-B14F-4D97-AF65-F5344CB8AC3E}">
        <p14:creationId xmlns:p14="http://schemas.microsoft.com/office/powerpoint/2010/main" val="40638131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A7AE9E-C9DF-464C-B6CC-034AB433984A}" type="slidenum">
              <a:rPr lang="en-US" smtClean="0"/>
              <a:t>8</a:t>
            </a:fld>
            <a:endParaRPr lang="en-US" dirty="0"/>
          </a:p>
        </p:txBody>
      </p:sp>
    </p:spTree>
    <p:extLst>
      <p:ext uri="{BB962C8B-B14F-4D97-AF65-F5344CB8AC3E}">
        <p14:creationId xmlns:p14="http://schemas.microsoft.com/office/powerpoint/2010/main" val="40638131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A7AE9E-C9DF-464C-B6CC-034AB433984A}" type="slidenum">
              <a:rPr lang="en-US" smtClean="0"/>
              <a:t>9</a:t>
            </a:fld>
            <a:endParaRPr lang="en-US" dirty="0"/>
          </a:p>
        </p:txBody>
      </p:sp>
    </p:spTree>
    <p:extLst>
      <p:ext uri="{BB962C8B-B14F-4D97-AF65-F5344CB8AC3E}">
        <p14:creationId xmlns:p14="http://schemas.microsoft.com/office/powerpoint/2010/main" val="40638131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06F62A2-E926-4033-8EA2-73A4159D3717}" type="datetime1">
              <a:rPr lang="en-US" smtClean="0"/>
              <a:t>5/28/2024</a:t>
            </a:fld>
            <a:endParaRPr lang="en-US" dirty="0"/>
          </a:p>
        </p:txBody>
      </p:sp>
      <p:sp>
        <p:nvSpPr>
          <p:cNvPr id="5" name="Footer Placeholder 4"/>
          <p:cNvSpPr>
            <a:spLocks noGrp="1"/>
          </p:cNvSpPr>
          <p:nvPr>
            <p:ph type="ftr" sz="quarter" idx="11"/>
          </p:nvPr>
        </p:nvSpPr>
        <p:spPr/>
        <p:txBody>
          <a:bodyPr/>
          <a:lstStyle/>
          <a:p>
            <a:r>
              <a:rPr lang="en-US"/>
              <a:t>Club President Training</a:t>
            </a:r>
            <a:endParaRPr lang="en-US" dirty="0"/>
          </a:p>
        </p:txBody>
      </p:sp>
      <p:sp>
        <p:nvSpPr>
          <p:cNvPr id="6" name="Slide Number Placeholder 5"/>
          <p:cNvSpPr>
            <a:spLocks noGrp="1"/>
          </p:cNvSpPr>
          <p:nvPr>
            <p:ph type="sldNum" sz="quarter" idx="12"/>
          </p:nvPr>
        </p:nvSpPr>
        <p:spPr/>
        <p:txBody>
          <a:bodyPr/>
          <a:lstStyle/>
          <a:p>
            <a:fld id="{D057AB9D-7DAF-4932-8D90-97F45FB0A796}" type="slidenum">
              <a:rPr lang="en-US" smtClean="0"/>
              <a:t>‹#›</a:t>
            </a:fld>
            <a:endParaRPr lang="en-US" dirty="0"/>
          </a:p>
        </p:txBody>
      </p:sp>
    </p:spTree>
    <p:extLst>
      <p:ext uri="{BB962C8B-B14F-4D97-AF65-F5344CB8AC3E}">
        <p14:creationId xmlns:p14="http://schemas.microsoft.com/office/powerpoint/2010/main" val="2595958431"/>
      </p:ext>
    </p:extLst>
  </p:cSld>
  <p:clrMapOvr>
    <a:masterClrMapping/>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06F62A2-E926-4033-8EA2-73A4159D3717}" type="datetime1">
              <a:rPr lang="en-US" smtClean="0"/>
              <a:t>5/28/2024</a:t>
            </a:fld>
            <a:endParaRPr lang="en-US" dirty="0"/>
          </a:p>
        </p:txBody>
      </p:sp>
      <p:sp>
        <p:nvSpPr>
          <p:cNvPr id="5" name="Footer Placeholder 4"/>
          <p:cNvSpPr>
            <a:spLocks noGrp="1"/>
          </p:cNvSpPr>
          <p:nvPr>
            <p:ph type="ftr" sz="quarter" idx="11"/>
          </p:nvPr>
        </p:nvSpPr>
        <p:spPr/>
        <p:txBody>
          <a:bodyPr/>
          <a:lstStyle/>
          <a:p>
            <a:r>
              <a:rPr lang="en-US"/>
              <a:t>Club President Training</a:t>
            </a:r>
            <a:endParaRPr lang="en-US" dirty="0"/>
          </a:p>
        </p:txBody>
      </p:sp>
      <p:sp>
        <p:nvSpPr>
          <p:cNvPr id="6" name="Slide Number Placeholder 5"/>
          <p:cNvSpPr>
            <a:spLocks noGrp="1"/>
          </p:cNvSpPr>
          <p:nvPr>
            <p:ph type="sldNum" sz="quarter" idx="12"/>
          </p:nvPr>
        </p:nvSpPr>
        <p:spPr/>
        <p:txBody>
          <a:bodyPr/>
          <a:lstStyle/>
          <a:p>
            <a:fld id="{D057AB9D-7DAF-4932-8D90-97F45FB0A796}" type="slidenum">
              <a:rPr lang="en-US" smtClean="0"/>
              <a:t>‹#›</a:t>
            </a:fld>
            <a:endParaRPr lang="en-US" dirty="0"/>
          </a:p>
        </p:txBody>
      </p:sp>
    </p:spTree>
    <p:extLst>
      <p:ext uri="{BB962C8B-B14F-4D97-AF65-F5344CB8AC3E}">
        <p14:creationId xmlns:p14="http://schemas.microsoft.com/office/powerpoint/2010/main" val="3331702097"/>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06F62A2-E926-4033-8EA2-73A4159D3717}" type="datetime1">
              <a:rPr lang="en-US" smtClean="0"/>
              <a:t>5/28/2024</a:t>
            </a:fld>
            <a:endParaRPr lang="en-US" dirty="0"/>
          </a:p>
        </p:txBody>
      </p:sp>
      <p:sp>
        <p:nvSpPr>
          <p:cNvPr id="5" name="Footer Placeholder 4"/>
          <p:cNvSpPr>
            <a:spLocks noGrp="1"/>
          </p:cNvSpPr>
          <p:nvPr>
            <p:ph type="ftr" sz="quarter" idx="11"/>
          </p:nvPr>
        </p:nvSpPr>
        <p:spPr/>
        <p:txBody>
          <a:bodyPr/>
          <a:lstStyle/>
          <a:p>
            <a:r>
              <a:rPr lang="en-US"/>
              <a:t>Club President Training</a:t>
            </a:r>
            <a:endParaRPr lang="en-US" dirty="0"/>
          </a:p>
        </p:txBody>
      </p:sp>
      <p:sp>
        <p:nvSpPr>
          <p:cNvPr id="6" name="Slide Number Placeholder 5"/>
          <p:cNvSpPr>
            <a:spLocks noGrp="1"/>
          </p:cNvSpPr>
          <p:nvPr>
            <p:ph type="sldNum" sz="quarter" idx="12"/>
          </p:nvPr>
        </p:nvSpPr>
        <p:spPr/>
        <p:txBody>
          <a:bodyPr/>
          <a:lstStyle/>
          <a:p>
            <a:fld id="{D057AB9D-7DAF-4932-8D90-97F45FB0A796}" type="slidenum">
              <a:rPr lang="en-US" smtClean="0"/>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589669300"/>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06F62A2-E926-4033-8EA2-73A4159D3717}" type="datetime1">
              <a:rPr lang="en-US" smtClean="0"/>
              <a:t>5/28/2024</a:t>
            </a:fld>
            <a:endParaRPr lang="en-US" dirty="0"/>
          </a:p>
        </p:txBody>
      </p:sp>
      <p:sp>
        <p:nvSpPr>
          <p:cNvPr id="5" name="Footer Placeholder 4"/>
          <p:cNvSpPr>
            <a:spLocks noGrp="1"/>
          </p:cNvSpPr>
          <p:nvPr>
            <p:ph type="ftr" sz="quarter" idx="11"/>
          </p:nvPr>
        </p:nvSpPr>
        <p:spPr/>
        <p:txBody>
          <a:bodyPr/>
          <a:lstStyle/>
          <a:p>
            <a:r>
              <a:rPr lang="en-US"/>
              <a:t>Club President Training</a:t>
            </a:r>
            <a:endParaRPr lang="en-US" dirty="0"/>
          </a:p>
        </p:txBody>
      </p:sp>
      <p:sp>
        <p:nvSpPr>
          <p:cNvPr id="6" name="Slide Number Placeholder 5"/>
          <p:cNvSpPr>
            <a:spLocks noGrp="1"/>
          </p:cNvSpPr>
          <p:nvPr>
            <p:ph type="sldNum" sz="quarter" idx="12"/>
          </p:nvPr>
        </p:nvSpPr>
        <p:spPr/>
        <p:txBody>
          <a:bodyPr/>
          <a:lstStyle/>
          <a:p>
            <a:fld id="{D057AB9D-7DAF-4932-8D90-97F45FB0A796}" type="slidenum">
              <a:rPr lang="en-US" smtClean="0"/>
              <a:t>‹#›</a:t>
            </a:fld>
            <a:endParaRPr lang="en-US" dirty="0"/>
          </a:p>
        </p:txBody>
      </p:sp>
    </p:spTree>
    <p:extLst>
      <p:ext uri="{BB962C8B-B14F-4D97-AF65-F5344CB8AC3E}">
        <p14:creationId xmlns:p14="http://schemas.microsoft.com/office/powerpoint/2010/main" val="2258632861"/>
      </p:ext>
    </p:extLst>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06F62A2-E926-4033-8EA2-73A4159D3717}" type="datetime1">
              <a:rPr lang="en-US" smtClean="0"/>
              <a:t>5/28/2024</a:t>
            </a:fld>
            <a:endParaRPr lang="en-US" dirty="0"/>
          </a:p>
        </p:txBody>
      </p:sp>
      <p:sp>
        <p:nvSpPr>
          <p:cNvPr id="5" name="Footer Placeholder 4"/>
          <p:cNvSpPr>
            <a:spLocks noGrp="1"/>
          </p:cNvSpPr>
          <p:nvPr>
            <p:ph type="ftr" sz="quarter" idx="11"/>
          </p:nvPr>
        </p:nvSpPr>
        <p:spPr/>
        <p:txBody>
          <a:bodyPr/>
          <a:lstStyle/>
          <a:p>
            <a:r>
              <a:rPr lang="en-US"/>
              <a:t>Club President Training</a:t>
            </a:r>
            <a:endParaRPr lang="en-US" dirty="0"/>
          </a:p>
        </p:txBody>
      </p:sp>
      <p:sp>
        <p:nvSpPr>
          <p:cNvPr id="6" name="Slide Number Placeholder 5"/>
          <p:cNvSpPr>
            <a:spLocks noGrp="1"/>
          </p:cNvSpPr>
          <p:nvPr>
            <p:ph type="sldNum" sz="quarter" idx="12"/>
          </p:nvPr>
        </p:nvSpPr>
        <p:spPr/>
        <p:txBody>
          <a:bodyPr/>
          <a:lstStyle/>
          <a:p>
            <a:fld id="{D057AB9D-7DAF-4932-8D90-97F45FB0A796}" type="slidenum">
              <a:rPr lang="en-US" smtClean="0"/>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953907594"/>
      </p:ext>
    </p:extLst>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06F62A2-E926-4033-8EA2-73A4159D3717}" type="datetime1">
              <a:rPr lang="en-US" smtClean="0"/>
              <a:t>5/28/2024</a:t>
            </a:fld>
            <a:endParaRPr lang="en-US" dirty="0"/>
          </a:p>
        </p:txBody>
      </p:sp>
      <p:sp>
        <p:nvSpPr>
          <p:cNvPr id="5" name="Footer Placeholder 4"/>
          <p:cNvSpPr>
            <a:spLocks noGrp="1"/>
          </p:cNvSpPr>
          <p:nvPr>
            <p:ph type="ftr" sz="quarter" idx="11"/>
          </p:nvPr>
        </p:nvSpPr>
        <p:spPr/>
        <p:txBody>
          <a:bodyPr/>
          <a:lstStyle/>
          <a:p>
            <a:r>
              <a:rPr lang="en-US"/>
              <a:t>Club President Training</a:t>
            </a:r>
            <a:endParaRPr lang="en-US" dirty="0"/>
          </a:p>
        </p:txBody>
      </p:sp>
      <p:sp>
        <p:nvSpPr>
          <p:cNvPr id="6" name="Slide Number Placeholder 5"/>
          <p:cNvSpPr>
            <a:spLocks noGrp="1"/>
          </p:cNvSpPr>
          <p:nvPr>
            <p:ph type="sldNum" sz="quarter" idx="12"/>
          </p:nvPr>
        </p:nvSpPr>
        <p:spPr/>
        <p:txBody>
          <a:bodyPr/>
          <a:lstStyle/>
          <a:p>
            <a:fld id="{D057AB9D-7DAF-4932-8D90-97F45FB0A796}" type="slidenum">
              <a:rPr lang="en-US" smtClean="0"/>
              <a:t>‹#›</a:t>
            </a:fld>
            <a:endParaRPr lang="en-US" dirty="0"/>
          </a:p>
        </p:txBody>
      </p:sp>
    </p:spTree>
    <p:extLst>
      <p:ext uri="{BB962C8B-B14F-4D97-AF65-F5344CB8AC3E}">
        <p14:creationId xmlns:p14="http://schemas.microsoft.com/office/powerpoint/2010/main" val="1009991240"/>
      </p:ext>
    </p:extLst>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6F62A2-E926-4033-8EA2-73A4159D3717}" type="datetime1">
              <a:rPr lang="en-US" smtClean="0"/>
              <a:t>5/28/2024</a:t>
            </a:fld>
            <a:endParaRPr lang="en-US" dirty="0"/>
          </a:p>
        </p:txBody>
      </p:sp>
      <p:sp>
        <p:nvSpPr>
          <p:cNvPr id="5" name="Footer Placeholder 4"/>
          <p:cNvSpPr>
            <a:spLocks noGrp="1"/>
          </p:cNvSpPr>
          <p:nvPr>
            <p:ph type="ftr" sz="quarter" idx="11"/>
          </p:nvPr>
        </p:nvSpPr>
        <p:spPr/>
        <p:txBody>
          <a:bodyPr/>
          <a:lstStyle/>
          <a:p>
            <a:r>
              <a:rPr lang="en-US"/>
              <a:t>Club President Training</a:t>
            </a:r>
            <a:endParaRPr lang="en-US" dirty="0"/>
          </a:p>
        </p:txBody>
      </p:sp>
      <p:sp>
        <p:nvSpPr>
          <p:cNvPr id="6" name="Slide Number Placeholder 5"/>
          <p:cNvSpPr>
            <a:spLocks noGrp="1"/>
          </p:cNvSpPr>
          <p:nvPr>
            <p:ph type="sldNum" sz="quarter" idx="12"/>
          </p:nvPr>
        </p:nvSpPr>
        <p:spPr/>
        <p:txBody>
          <a:bodyPr/>
          <a:lstStyle/>
          <a:p>
            <a:fld id="{D057AB9D-7DAF-4932-8D90-97F45FB0A796}" type="slidenum">
              <a:rPr lang="en-US" smtClean="0"/>
              <a:t>‹#›</a:t>
            </a:fld>
            <a:endParaRPr lang="en-US" dirty="0"/>
          </a:p>
        </p:txBody>
      </p:sp>
    </p:spTree>
    <p:extLst>
      <p:ext uri="{BB962C8B-B14F-4D97-AF65-F5344CB8AC3E}">
        <p14:creationId xmlns:p14="http://schemas.microsoft.com/office/powerpoint/2010/main" val="4091742891"/>
      </p:ext>
    </p:extLst>
  </p:cSld>
  <p:clrMapOvr>
    <a:masterClrMapping/>
  </p:clrMapOvr>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6F62A2-E926-4033-8EA2-73A4159D3717}" type="datetime1">
              <a:rPr lang="en-US" smtClean="0"/>
              <a:t>5/28/2024</a:t>
            </a:fld>
            <a:endParaRPr lang="en-US" dirty="0"/>
          </a:p>
        </p:txBody>
      </p:sp>
      <p:sp>
        <p:nvSpPr>
          <p:cNvPr id="5" name="Footer Placeholder 4"/>
          <p:cNvSpPr>
            <a:spLocks noGrp="1"/>
          </p:cNvSpPr>
          <p:nvPr>
            <p:ph type="ftr" sz="quarter" idx="11"/>
          </p:nvPr>
        </p:nvSpPr>
        <p:spPr/>
        <p:txBody>
          <a:bodyPr/>
          <a:lstStyle/>
          <a:p>
            <a:r>
              <a:rPr lang="en-US"/>
              <a:t>Club President Training</a:t>
            </a:r>
            <a:endParaRPr lang="en-US" dirty="0"/>
          </a:p>
        </p:txBody>
      </p:sp>
      <p:sp>
        <p:nvSpPr>
          <p:cNvPr id="6" name="Slide Number Placeholder 5"/>
          <p:cNvSpPr>
            <a:spLocks noGrp="1"/>
          </p:cNvSpPr>
          <p:nvPr>
            <p:ph type="sldNum" sz="quarter" idx="12"/>
          </p:nvPr>
        </p:nvSpPr>
        <p:spPr/>
        <p:txBody>
          <a:bodyPr/>
          <a:lstStyle/>
          <a:p>
            <a:fld id="{D057AB9D-7DAF-4932-8D90-97F45FB0A796}" type="slidenum">
              <a:rPr lang="en-US" smtClean="0"/>
              <a:t>‹#›</a:t>
            </a:fld>
            <a:endParaRPr lang="en-US" dirty="0"/>
          </a:p>
        </p:txBody>
      </p:sp>
    </p:spTree>
    <p:extLst>
      <p:ext uri="{BB962C8B-B14F-4D97-AF65-F5344CB8AC3E}">
        <p14:creationId xmlns:p14="http://schemas.microsoft.com/office/powerpoint/2010/main" val="3176757837"/>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6F62A2-E926-4033-8EA2-73A4159D3717}" type="datetime1">
              <a:rPr lang="en-US" smtClean="0"/>
              <a:t>5/28/2024</a:t>
            </a:fld>
            <a:endParaRPr lang="en-US" dirty="0"/>
          </a:p>
        </p:txBody>
      </p:sp>
      <p:sp>
        <p:nvSpPr>
          <p:cNvPr id="5" name="Footer Placeholder 4"/>
          <p:cNvSpPr>
            <a:spLocks noGrp="1"/>
          </p:cNvSpPr>
          <p:nvPr>
            <p:ph type="ftr" sz="quarter" idx="11"/>
          </p:nvPr>
        </p:nvSpPr>
        <p:spPr/>
        <p:txBody>
          <a:bodyPr/>
          <a:lstStyle/>
          <a:p>
            <a:r>
              <a:rPr lang="en-US"/>
              <a:t>Club President Training</a:t>
            </a:r>
            <a:endParaRPr lang="en-US" dirty="0"/>
          </a:p>
        </p:txBody>
      </p:sp>
      <p:sp>
        <p:nvSpPr>
          <p:cNvPr id="6" name="Slide Number Placeholder 5"/>
          <p:cNvSpPr>
            <a:spLocks noGrp="1"/>
          </p:cNvSpPr>
          <p:nvPr>
            <p:ph type="sldNum" sz="quarter" idx="12"/>
          </p:nvPr>
        </p:nvSpPr>
        <p:spPr/>
        <p:txBody>
          <a:bodyPr/>
          <a:lstStyle/>
          <a:p>
            <a:fld id="{D057AB9D-7DAF-4932-8D90-97F45FB0A796}" type="slidenum">
              <a:rPr lang="en-US" smtClean="0"/>
              <a:t>‹#›</a:t>
            </a:fld>
            <a:endParaRPr lang="en-US" dirty="0"/>
          </a:p>
        </p:txBody>
      </p:sp>
    </p:spTree>
    <p:extLst>
      <p:ext uri="{BB962C8B-B14F-4D97-AF65-F5344CB8AC3E}">
        <p14:creationId xmlns:p14="http://schemas.microsoft.com/office/powerpoint/2010/main" val="735266715"/>
      </p:ext>
    </p:extLst>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06F62A2-E926-4033-8EA2-73A4159D3717}" type="datetime1">
              <a:rPr lang="en-US" smtClean="0"/>
              <a:t>5/28/2024</a:t>
            </a:fld>
            <a:endParaRPr lang="en-US" dirty="0"/>
          </a:p>
        </p:txBody>
      </p:sp>
      <p:sp>
        <p:nvSpPr>
          <p:cNvPr id="5" name="Footer Placeholder 4"/>
          <p:cNvSpPr>
            <a:spLocks noGrp="1"/>
          </p:cNvSpPr>
          <p:nvPr>
            <p:ph type="ftr" sz="quarter" idx="11"/>
          </p:nvPr>
        </p:nvSpPr>
        <p:spPr/>
        <p:txBody>
          <a:bodyPr/>
          <a:lstStyle/>
          <a:p>
            <a:r>
              <a:rPr lang="en-US"/>
              <a:t>Club President Training</a:t>
            </a:r>
            <a:endParaRPr lang="en-US" dirty="0"/>
          </a:p>
        </p:txBody>
      </p:sp>
      <p:sp>
        <p:nvSpPr>
          <p:cNvPr id="6" name="Slide Number Placeholder 5"/>
          <p:cNvSpPr>
            <a:spLocks noGrp="1"/>
          </p:cNvSpPr>
          <p:nvPr>
            <p:ph type="sldNum" sz="quarter" idx="12"/>
          </p:nvPr>
        </p:nvSpPr>
        <p:spPr/>
        <p:txBody>
          <a:bodyPr/>
          <a:lstStyle/>
          <a:p>
            <a:fld id="{D057AB9D-7DAF-4932-8D90-97F45FB0A796}" type="slidenum">
              <a:rPr lang="en-US" smtClean="0"/>
              <a:t>‹#›</a:t>
            </a:fld>
            <a:endParaRPr lang="en-US" dirty="0"/>
          </a:p>
        </p:txBody>
      </p:sp>
    </p:spTree>
    <p:extLst>
      <p:ext uri="{BB962C8B-B14F-4D97-AF65-F5344CB8AC3E}">
        <p14:creationId xmlns:p14="http://schemas.microsoft.com/office/powerpoint/2010/main" val="3971927200"/>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06F62A2-E926-4033-8EA2-73A4159D3717}" type="datetime1">
              <a:rPr lang="en-US" smtClean="0"/>
              <a:t>5/28/2024</a:t>
            </a:fld>
            <a:endParaRPr lang="en-US" dirty="0"/>
          </a:p>
        </p:txBody>
      </p:sp>
      <p:sp>
        <p:nvSpPr>
          <p:cNvPr id="6" name="Footer Placeholder 5"/>
          <p:cNvSpPr>
            <a:spLocks noGrp="1"/>
          </p:cNvSpPr>
          <p:nvPr>
            <p:ph type="ftr" sz="quarter" idx="11"/>
          </p:nvPr>
        </p:nvSpPr>
        <p:spPr/>
        <p:txBody>
          <a:bodyPr/>
          <a:lstStyle/>
          <a:p>
            <a:r>
              <a:rPr lang="en-US"/>
              <a:t>Club President Training</a:t>
            </a:r>
            <a:endParaRPr lang="en-US" dirty="0"/>
          </a:p>
        </p:txBody>
      </p:sp>
      <p:sp>
        <p:nvSpPr>
          <p:cNvPr id="7" name="Slide Number Placeholder 6"/>
          <p:cNvSpPr>
            <a:spLocks noGrp="1"/>
          </p:cNvSpPr>
          <p:nvPr>
            <p:ph type="sldNum" sz="quarter" idx="12"/>
          </p:nvPr>
        </p:nvSpPr>
        <p:spPr/>
        <p:txBody>
          <a:bodyPr/>
          <a:lstStyle/>
          <a:p>
            <a:fld id="{D057AB9D-7DAF-4932-8D90-97F45FB0A796}" type="slidenum">
              <a:rPr lang="en-US" smtClean="0"/>
              <a:t>‹#›</a:t>
            </a:fld>
            <a:endParaRPr lang="en-US" dirty="0"/>
          </a:p>
        </p:txBody>
      </p:sp>
    </p:spTree>
    <p:extLst>
      <p:ext uri="{BB962C8B-B14F-4D97-AF65-F5344CB8AC3E}">
        <p14:creationId xmlns:p14="http://schemas.microsoft.com/office/powerpoint/2010/main" val="2158433840"/>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06F62A2-E926-4033-8EA2-73A4159D3717}" type="datetime1">
              <a:rPr lang="en-US" smtClean="0"/>
              <a:t>5/28/2024</a:t>
            </a:fld>
            <a:endParaRPr lang="en-US" dirty="0"/>
          </a:p>
        </p:txBody>
      </p:sp>
      <p:sp>
        <p:nvSpPr>
          <p:cNvPr id="8" name="Footer Placeholder 7"/>
          <p:cNvSpPr>
            <a:spLocks noGrp="1"/>
          </p:cNvSpPr>
          <p:nvPr>
            <p:ph type="ftr" sz="quarter" idx="11"/>
          </p:nvPr>
        </p:nvSpPr>
        <p:spPr/>
        <p:txBody>
          <a:bodyPr/>
          <a:lstStyle/>
          <a:p>
            <a:r>
              <a:rPr lang="en-US"/>
              <a:t>Club President Training</a:t>
            </a:r>
            <a:endParaRPr lang="en-US" dirty="0"/>
          </a:p>
        </p:txBody>
      </p:sp>
      <p:sp>
        <p:nvSpPr>
          <p:cNvPr id="9" name="Slide Number Placeholder 8"/>
          <p:cNvSpPr>
            <a:spLocks noGrp="1"/>
          </p:cNvSpPr>
          <p:nvPr>
            <p:ph type="sldNum" sz="quarter" idx="12"/>
          </p:nvPr>
        </p:nvSpPr>
        <p:spPr/>
        <p:txBody>
          <a:bodyPr/>
          <a:lstStyle/>
          <a:p>
            <a:fld id="{D057AB9D-7DAF-4932-8D90-97F45FB0A796}" type="slidenum">
              <a:rPr lang="en-US" smtClean="0"/>
              <a:t>‹#›</a:t>
            </a:fld>
            <a:endParaRPr lang="en-US" dirty="0"/>
          </a:p>
        </p:txBody>
      </p:sp>
    </p:spTree>
    <p:extLst>
      <p:ext uri="{BB962C8B-B14F-4D97-AF65-F5344CB8AC3E}">
        <p14:creationId xmlns:p14="http://schemas.microsoft.com/office/powerpoint/2010/main" val="626396032"/>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06F62A2-E926-4033-8EA2-73A4159D3717}" type="datetime1">
              <a:rPr lang="en-US" smtClean="0"/>
              <a:t>5/28/2024</a:t>
            </a:fld>
            <a:endParaRPr lang="en-US" dirty="0"/>
          </a:p>
        </p:txBody>
      </p:sp>
      <p:sp>
        <p:nvSpPr>
          <p:cNvPr id="4" name="Footer Placeholder 3"/>
          <p:cNvSpPr>
            <a:spLocks noGrp="1"/>
          </p:cNvSpPr>
          <p:nvPr>
            <p:ph type="ftr" sz="quarter" idx="11"/>
          </p:nvPr>
        </p:nvSpPr>
        <p:spPr/>
        <p:txBody>
          <a:bodyPr/>
          <a:lstStyle/>
          <a:p>
            <a:r>
              <a:rPr lang="en-US"/>
              <a:t>Club President Training</a:t>
            </a:r>
            <a:endParaRPr lang="en-US" dirty="0"/>
          </a:p>
        </p:txBody>
      </p:sp>
      <p:sp>
        <p:nvSpPr>
          <p:cNvPr id="5" name="Slide Number Placeholder 4"/>
          <p:cNvSpPr>
            <a:spLocks noGrp="1"/>
          </p:cNvSpPr>
          <p:nvPr>
            <p:ph type="sldNum" sz="quarter" idx="12"/>
          </p:nvPr>
        </p:nvSpPr>
        <p:spPr/>
        <p:txBody>
          <a:bodyPr/>
          <a:lstStyle/>
          <a:p>
            <a:fld id="{D057AB9D-7DAF-4932-8D90-97F45FB0A796}" type="slidenum">
              <a:rPr lang="en-US" smtClean="0"/>
              <a:t>‹#›</a:t>
            </a:fld>
            <a:endParaRPr lang="en-US" dirty="0"/>
          </a:p>
        </p:txBody>
      </p:sp>
    </p:spTree>
    <p:extLst>
      <p:ext uri="{BB962C8B-B14F-4D97-AF65-F5344CB8AC3E}">
        <p14:creationId xmlns:p14="http://schemas.microsoft.com/office/powerpoint/2010/main" val="1373609629"/>
      </p:ext>
    </p:extLst>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C29898-E3CB-4A41-B6DA-DF44FF0AFD17}" type="datetime1">
              <a:rPr lang="en-US" smtClean="0"/>
              <a:t>5/28/2024</a:t>
            </a:fld>
            <a:endParaRPr lang="en-US" dirty="0"/>
          </a:p>
        </p:txBody>
      </p:sp>
      <p:sp>
        <p:nvSpPr>
          <p:cNvPr id="3" name="Footer Placeholder 2"/>
          <p:cNvSpPr>
            <a:spLocks noGrp="1"/>
          </p:cNvSpPr>
          <p:nvPr>
            <p:ph type="ftr" sz="quarter" idx="11"/>
          </p:nvPr>
        </p:nvSpPr>
        <p:spPr/>
        <p:txBody>
          <a:bodyPr/>
          <a:lstStyle/>
          <a:p>
            <a:r>
              <a:rPr lang="en-US"/>
              <a:t>Club President Training</a:t>
            </a:r>
            <a:endParaRPr lang="en-US" dirty="0"/>
          </a:p>
        </p:txBody>
      </p:sp>
      <p:sp>
        <p:nvSpPr>
          <p:cNvPr id="4" name="Slide Number Placeholder 3"/>
          <p:cNvSpPr>
            <a:spLocks noGrp="1"/>
          </p:cNvSpPr>
          <p:nvPr>
            <p:ph type="sldNum" sz="quarter" idx="12"/>
          </p:nvPr>
        </p:nvSpPr>
        <p:spPr/>
        <p:txBody>
          <a:bodyPr/>
          <a:lstStyle/>
          <a:p>
            <a:fld id="{D057AB9D-7DAF-4932-8D90-97F45FB0A796}" type="slidenum">
              <a:rPr lang="en-US" smtClean="0"/>
              <a:t>‹#›</a:t>
            </a:fld>
            <a:endParaRPr lang="en-US" dirty="0"/>
          </a:p>
        </p:txBody>
      </p:sp>
    </p:spTree>
    <p:extLst>
      <p:ext uri="{BB962C8B-B14F-4D97-AF65-F5344CB8AC3E}">
        <p14:creationId xmlns:p14="http://schemas.microsoft.com/office/powerpoint/2010/main" val="42162850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06F62A2-E926-4033-8EA2-73A4159D3717}" type="datetime1">
              <a:rPr lang="en-US" smtClean="0"/>
              <a:t>5/28/2024</a:t>
            </a:fld>
            <a:endParaRPr lang="en-US" dirty="0"/>
          </a:p>
        </p:txBody>
      </p:sp>
      <p:sp>
        <p:nvSpPr>
          <p:cNvPr id="6" name="Footer Placeholder 5"/>
          <p:cNvSpPr>
            <a:spLocks noGrp="1"/>
          </p:cNvSpPr>
          <p:nvPr>
            <p:ph type="ftr" sz="quarter" idx="11"/>
          </p:nvPr>
        </p:nvSpPr>
        <p:spPr/>
        <p:txBody>
          <a:bodyPr/>
          <a:lstStyle/>
          <a:p>
            <a:r>
              <a:rPr lang="en-US"/>
              <a:t>Club President Training</a:t>
            </a:r>
            <a:endParaRPr lang="en-US" dirty="0"/>
          </a:p>
        </p:txBody>
      </p:sp>
      <p:sp>
        <p:nvSpPr>
          <p:cNvPr id="7" name="Slide Number Placeholder 6"/>
          <p:cNvSpPr>
            <a:spLocks noGrp="1"/>
          </p:cNvSpPr>
          <p:nvPr>
            <p:ph type="sldNum" sz="quarter" idx="12"/>
          </p:nvPr>
        </p:nvSpPr>
        <p:spPr/>
        <p:txBody>
          <a:bodyPr/>
          <a:lstStyle/>
          <a:p>
            <a:fld id="{D057AB9D-7DAF-4932-8D90-97F45FB0A796}" type="slidenum">
              <a:rPr lang="en-US" smtClean="0"/>
              <a:t>‹#›</a:t>
            </a:fld>
            <a:endParaRPr lang="en-US" dirty="0"/>
          </a:p>
        </p:txBody>
      </p:sp>
    </p:spTree>
    <p:extLst>
      <p:ext uri="{BB962C8B-B14F-4D97-AF65-F5344CB8AC3E}">
        <p14:creationId xmlns:p14="http://schemas.microsoft.com/office/powerpoint/2010/main" val="1578440438"/>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t>Club President Training</a:t>
            </a:r>
            <a:endParaRPr lang="en-US" dirty="0"/>
          </a:p>
        </p:txBody>
      </p:sp>
      <p:sp>
        <p:nvSpPr>
          <p:cNvPr id="7" name="Slide Number Placeholder 6"/>
          <p:cNvSpPr>
            <a:spLocks noGrp="1"/>
          </p:cNvSpPr>
          <p:nvPr>
            <p:ph type="sldNum" sz="quarter" idx="12"/>
          </p:nvPr>
        </p:nvSpPr>
        <p:spPr/>
        <p:txBody>
          <a:bodyPr/>
          <a:lstStyle/>
          <a:p>
            <a:fld id="{D057AB9D-7DAF-4932-8D90-97F45FB0A796}" type="slidenum">
              <a:rPr lang="en-US" smtClean="0"/>
              <a:t>‹#›</a:t>
            </a:fld>
            <a:endParaRPr lang="en-US" dirty="0"/>
          </a:p>
        </p:txBody>
      </p:sp>
      <p:sp>
        <p:nvSpPr>
          <p:cNvPr id="5" name="Date Placeholder 4"/>
          <p:cNvSpPr>
            <a:spLocks noGrp="1"/>
          </p:cNvSpPr>
          <p:nvPr>
            <p:ph type="dt" sz="half" idx="10"/>
          </p:nvPr>
        </p:nvSpPr>
        <p:spPr/>
        <p:txBody>
          <a:bodyPr/>
          <a:lstStyle/>
          <a:p>
            <a:fld id="{C06F62A2-E926-4033-8EA2-73A4159D3717}" type="datetime1">
              <a:rPr lang="en-US" smtClean="0"/>
              <a:t>5/28/2024</a:t>
            </a:fld>
            <a:endParaRPr lang="en-US" dirty="0"/>
          </a:p>
        </p:txBody>
      </p:sp>
    </p:spTree>
    <p:extLst>
      <p:ext uri="{BB962C8B-B14F-4D97-AF65-F5344CB8AC3E}">
        <p14:creationId xmlns:p14="http://schemas.microsoft.com/office/powerpoint/2010/main" val="1949408202"/>
      </p:ext>
    </p:extLst>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C76E55A-5D42-459F-BDE1-10F56D893766}" type="datetimeFigureOut">
              <a:rPr lang="en-GB" smtClean="0"/>
              <a:t>28/05/2024</a:t>
            </a:fld>
            <a:endParaRPr lang="en-GB"/>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22E545F1-5DBE-4326-8929-43E4AA61120C}" type="slidenum">
              <a:rPr lang="en-GB" smtClean="0"/>
              <a:t>‹#›</a:t>
            </a:fld>
            <a:endParaRPr lang="en-GB"/>
          </a:p>
        </p:txBody>
      </p:sp>
    </p:spTree>
    <p:extLst>
      <p:ext uri="{BB962C8B-B14F-4D97-AF65-F5344CB8AC3E}">
        <p14:creationId xmlns:p14="http://schemas.microsoft.com/office/powerpoint/2010/main" val="941761947"/>
      </p:ext>
    </p:extLst>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 id="2147483805" r:id="rId12"/>
    <p:sldLayoutId id="2147483806" r:id="rId13"/>
    <p:sldLayoutId id="2147483807" r:id="rId14"/>
    <p:sldLayoutId id="2147483808" r:id="rId15"/>
    <p:sldLayoutId id="214748380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jpeg"/><Relationship Id="rId13" Type="http://schemas.microsoft.com/office/2007/relationships/diagramDrawing" Target="../diagrams/drawing1.xml"/><Relationship Id="rId3" Type="http://schemas.openxmlformats.org/officeDocument/2006/relationships/tags" Target="../tags/tag3.xml"/><Relationship Id="rId7" Type="http://schemas.openxmlformats.org/officeDocument/2006/relationships/notesSlide" Target="../notesSlides/notesSlide1.xml"/><Relationship Id="rId12" Type="http://schemas.openxmlformats.org/officeDocument/2006/relationships/diagramColors" Target="../diagrams/colors1.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slideLayout" Target="../slideLayouts/slideLayout7.xml"/><Relationship Id="rId11" Type="http://schemas.openxmlformats.org/officeDocument/2006/relationships/diagramQuickStyle" Target="../diagrams/quickStyle1.xml"/><Relationship Id="rId5" Type="http://schemas.openxmlformats.org/officeDocument/2006/relationships/tags" Target="../tags/tag5.xml"/><Relationship Id="rId15" Type="http://schemas.openxmlformats.org/officeDocument/2006/relationships/image" Target="../media/image3.png"/><Relationship Id="rId10" Type="http://schemas.openxmlformats.org/officeDocument/2006/relationships/diagramLayout" Target="../diagrams/layout1.xml"/><Relationship Id="rId4" Type="http://schemas.openxmlformats.org/officeDocument/2006/relationships/tags" Target="../tags/tag4.xml"/><Relationship Id="rId9" Type="http://schemas.openxmlformats.org/officeDocument/2006/relationships/diagramData" Target="../diagrams/data1.xml"/><Relationship Id="rId1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microsoft.com/office/2007/relationships/diagramDrawing" Target="../diagrams/drawing10.xml"/><Relationship Id="rId13" Type="http://schemas.openxmlformats.org/officeDocument/2006/relationships/image" Target="../media/image5.wmf"/><Relationship Id="rId3" Type="http://schemas.openxmlformats.org/officeDocument/2006/relationships/notesSlide" Target="../notesSlides/notesSlide10.xml"/><Relationship Id="rId7" Type="http://schemas.openxmlformats.org/officeDocument/2006/relationships/diagramColors" Target="../diagrams/colors10.xml"/><Relationship Id="rId12" Type="http://schemas.openxmlformats.org/officeDocument/2006/relationships/hyperlink" Target="http://www.lionsclubs.org/EN/member-center/resources/publications/resources-pub-legal.php" TargetMode="External"/><Relationship Id="rId2" Type="http://schemas.openxmlformats.org/officeDocument/2006/relationships/slideLayout" Target="../slideLayouts/slideLayout7.xml"/><Relationship Id="rId1" Type="http://schemas.openxmlformats.org/officeDocument/2006/relationships/tags" Target="../tags/tag15.xml"/><Relationship Id="rId6" Type="http://schemas.openxmlformats.org/officeDocument/2006/relationships/diagramQuickStyle" Target="../diagrams/quickStyle10.xml"/><Relationship Id="rId11" Type="http://schemas.openxmlformats.org/officeDocument/2006/relationships/image" Target="../media/image4.png"/><Relationship Id="rId5" Type="http://schemas.openxmlformats.org/officeDocument/2006/relationships/diagramLayout" Target="../diagrams/layout10.xml"/><Relationship Id="rId10" Type="http://schemas.openxmlformats.org/officeDocument/2006/relationships/slide" Target="slide6.xml"/><Relationship Id="rId4" Type="http://schemas.openxmlformats.org/officeDocument/2006/relationships/diagramData" Target="../diagrams/data10.xml"/><Relationship Id="rId9" Type="http://schemas.openxmlformats.org/officeDocument/2006/relationships/image" Target="../media/image3.png"/></Relationships>
</file>

<file path=ppt/slides/_rels/slide11.xml.rels><?xml version="1.0" encoding="UTF-8" standalone="yes"?>
<Relationships xmlns="http://schemas.openxmlformats.org/package/2006/relationships"><Relationship Id="rId8" Type="http://schemas.openxmlformats.org/officeDocument/2006/relationships/diagramColors" Target="../diagrams/colors11.xml"/><Relationship Id="rId3" Type="http://schemas.openxmlformats.org/officeDocument/2006/relationships/slideLayout" Target="../slideLayouts/slideLayout7.xml"/><Relationship Id="rId7" Type="http://schemas.openxmlformats.org/officeDocument/2006/relationships/diagramQuickStyle" Target="../diagrams/quickStyle11.xml"/><Relationship Id="rId12" Type="http://schemas.openxmlformats.org/officeDocument/2006/relationships/image" Target="../media/image4.png"/><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diagramLayout" Target="../diagrams/layout11.xml"/><Relationship Id="rId11" Type="http://schemas.openxmlformats.org/officeDocument/2006/relationships/slide" Target="slide6.xml"/><Relationship Id="rId5" Type="http://schemas.openxmlformats.org/officeDocument/2006/relationships/diagramData" Target="../diagrams/data11.xml"/><Relationship Id="rId10" Type="http://schemas.openxmlformats.org/officeDocument/2006/relationships/image" Target="../media/image3.png"/><Relationship Id="rId4" Type="http://schemas.openxmlformats.org/officeDocument/2006/relationships/notesSlide" Target="../notesSlides/notesSlide11.xml"/><Relationship Id="rId9" Type="http://schemas.microsoft.com/office/2007/relationships/diagramDrawing" Target="../diagrams/drawing11.xml"/></Relationships>
</file>

<file path=ppt/slides/_rels/slide12.xml.rels><?xml version="1.0" encoding="UTF-8" standalone="yes"?>
<Relationships xmlns="http://schemas.openxmlformats.org/package/2006/relationships"><Relationship Id="rId8" Type="http://schemas.openxmlformats.org/officeDocument/2006/relationships/diagramColors" Target="../diagrams/colors12.xml"/><Relationship Id="rId13" Type="http://schemas.openxmlformats.org/officeDocument/2006/relationships/slide" Target="slide6.xml"/><Relationship Id="rId3" Type="http://schemas.openxmlformats.org/officeDocument/2006/relationships/slideLayout" Target="../slideLayouts/slideLayout7.xml"/><Relationship Id="rId7" Type="http://schemas.openxmlformats.org/officeDocument/2006/relationships/diagramQuickStyle" Target="../diagrams/quickStyle12.xml"/><Relationship Id="rId12" Type="http://schemas.openxmlformats.org/officeDocument/2006/relationships/image" Target="../media/image3.png"/><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diagramLayout" Target="../diagrams/layout12.xml"/><Relationship Id="rId11" Type="http://schemas.openxmlformats.org/officeDocument/2006/relationships/image" Target="../media/image6.jpg"/><Relationship Id="rId5" Type="http://schemas.openxmlformats.org/officeDocument/2006/relationships/diagramData" Target="../diagrams/data12.xml"/><Relationship Id="rId10" Type="http://schemas.openxmlformats.org/officeDocument/2006/relationships/hyperlink" Target="http://www.lionsclubs.org/EN/member-center/resources/publications/resources-pub-clubadmin.php" TargetMode="External"/><Relationship Id="rId4" Type="http://schemas.openxmlformats.org/officeDocument/2006/relationships/notesSlide" Target="../notesSlides/notesSlide12.xml"/><Relationship Id="rId9" Type="http://schemas.microsoft.com/office/2007/relationships/diagramDrawing" Target="../diagrams/drawing12.xml"/><Relationship Id="rId14" Type="http://schemas.openxmlformats.org/officeDocument/2006/relationships/image" Target="../media/image4.png"/></Relationships>
</file>

<file path=ppt/slides/_rels/slide13.xml.rels><?xml version="1.0" encoding="UTF-8" standalone="yes"?>
<Relationships xmlns="http://schemas.openxmlformats.org/package/2006/relationships"><Relationship Id="rId8" Type="http://schemas.openxmlformats.org/officeDocument/2006/relationships/diagramColors" Target="../diagrams/colors13.xml"/><Relationship Id="rId13" Type="http://schemas.openxmlformats.org/officeDocument/2006/relationships/image" Target="../media/image8.jpeg"/><Relationship Id="rId18" Type="http://schemas.openxmlformats.org/officeDocument/2006/relationships/image" Target="../media/image4.png"/><Relationship Id="rId3" Type="http://schemas.openxmlformats.org/officeDocument/2006/relationships/slideLayout" Target="../slideLayouts/slideLayout7.xml"/><Relationship Id="rId7" Type="http://schemas.openxmlformats.org/officeDocument/2006/relationships/diagramQuickStyle" Target="../diagrams/quickStyle13.xml"/><Relationship Id="rId12" Type="http://schemas.openxmlformats.org/officeDocument/2006/relationships/hyperlink" Target="http://www.google.com/url?sa=i&amp;source=images&amp;cd=&amp;cad=rja&amp;uact=8&amp;docid=cA5zNu6vPA7QmM&amp;tbnid=xAVWykGhUmWACM&amp;ved=0CAgQjRw&amp;url=http://www.pinterest.com/pin/511369732660235002/&amp;ei=o6xiU83MM8-myASU24KYCQ&amp;psig=AFQjCNGEqFUnEGUAxfAbXAhEksu5KmDIEw&amp;ust=1399062051929248" TargetMode="External"/><Relationship Id="rId17" Type="http://schemas.openxmlformats.org/officeDocument/2006/relationships/slide" Target="slide6.xml"/><Relationship Id="rId2" Type="http://schemas.openxmlformats.org/officeDocument/2006/relationships/tags" Target="../tags/tag21.xml"/><Relationship Id="rId16" Type="http://schemas.openxmlformats.org/officeDocument/2006/relationships/image" Target="../media/image3.png"/><Relationship Id="rId1" Type="http://schemas.openxmlformats.org/officeDocument/2006/relationships/tags" Target="../tags/tag20.xml"/><Relationship Id="rId6" Type="http://schemas.openxmlformats.org/officeDocument/2006/relationships/diagramLayout" Target="../diagrams/layout13.xml"/><Relationship Id="rId11" Type="http://schemas.microsoft.com/office/2007/relationships/hdphoto" Target="../media/hdphoto1.wdp"/><Relationship Id="rId5" Type="http://schemas.openxmlformats.org/officeDocument/2006/relationships/diagramData" Target="../diagrams/data13.xml"/><Relationship Id="rId15" Type="http://schemas.openxmlformats.org/officeDocument/2006/relationships/image" Target="../media/image9.jpeg"/><Relationship Id="rId10" Type="http://schemas.openxmlformats.org/officeDocument/2006/relationships/image" Target="../media/image7.png"/><Relationship Id="rId4" Type="http://schemas.openxmlformats.org/officeDocument/2006/relationships/notesSlide" Target="../notesSlides/notesSlide13.xml"/><Relationship Id="rId9" Type="http://schemas.microsoft.com/office/2007/relationships/diagramDrawing" Target="../diagrams/drawing13.xml"/><Relationship Id="rId14" Type="http://schemas.microsoft.com/office/2007/relationships/hdphoto" Target="../media/hdphoto2.wdp"/></Relationships>
</file>

<file path=ppt/slides/_rels/slide14.xml.rels><?xml version="1.0" encoding="UTF-8" standalone="yes"?>
<Relationships xmlns="http://schemas.openxmlformats.org/package/2006/relationships"><Relationship Id="rId8" Type="http://schemas.microsoft.com/office/2007/relationships/diagramDrawing" Target="../diagrams/drawing14.xml"/><Relationship Id="rId13" Type="http://schemas.openxmlformats.org/officeDocument/2006/relationships/image" Target="../media/image4.png"/><Relationship Id="rId3" Type="http://schemas.openxmlformats.org/officeDocument/2006/relationships/notesSlide" Target="../notesSlides/notesSlide14.xml"/><Relationship Id="rId7" Type="http://schemas.openxmlformats.org/officeDocument/2006/relationships/diagramColors" Target="../diagrams/colors14.xml"/><Relationship Id="rId12" Type="http://schemas.openxmlformats.org/officeDocument/2006/relationships/slide" Target="slide6.xml"/><Relationship Id="rId2" Type="http://schemas.openxmlformats.org/officeDocument/2006/relationships/slideLayout" Target="../slideLayouts/slideLayout7.xml"/><Relationship Id="rId1" Type="http://schemas.openxmlformats.org/officeDocument/2006/relationships/tags" Target="../tags/tag22.xml"/><Relationship Id="rId6" Type="http://schemas.openxmlformats.org/officeDocument/2006/relationships/diagramQuickStyle" Target="../diagrams/quickStyle14.xml"/><Relationship Id="rId11" Type="http://schemas.openxmlformats.org/officeDocument/2006/relationships/image" Target="../media/image3.png"/><Relationship Id="rId5" Type="http://schemas.openxmlformats.org/officeDocument/2006/relationships/diagramLayout" Target="../diagrams/layout14.xml"/><Relationship Id="rId10" Type="http://schemas.openxmlformats.org/officeDocument/2006/relationships/image" Target="../media/image6.jpg"/><Relationship Id="rId4" Type="http://schemas.openxmlformats.org/officeDocument/2006/relationships/diagramData" Target="../diagrams/data14.xml"/><Relationship Id="rId9" Type="http://schemas.openxmlformats.org/officeDocument/2006/relationships/hyperlink" Target="http://www.lionsclubs.org/EN/member-center/leadership-development/lions-learning-center/index.php" TargetMode="External"/></Relationships>
</file>

<file path=ppt/slides/_rels/slide15.xml.rels><?xml version="1.0" encoding="UTF-8" standalone="yes"?>
<Relationships xmlns="http://schemas.openxmlformats.org/package/2006/relationships"><Relationship Id="rId8" Type="http://schemas.microsoft.com/office/2007/relationships/diagramDrawing" Target="../diagrams/drawing15.xml"/><Relationship Id="rId3" Type="http://schemas.openxmlformats.org/officeDocument/2006/relationships/notesSlide" Target="../notesSlides/notesSlide15.xml"/><Relationship Id="rId7" Type="http://schemas.openxmlformats.org/officeDocument/2006/relationships/diagramColors" Target="../diagrams/colors15.xml"/><Relationship Id="rId2" Type="http://schemas.openxmlformats.org/officeDocument/2006/relationships/slideLayout" Target="../slideLayouts/slideLayout7.xml"/><Relationship Id="rId1" Type="http://schemas.openxmlformats.org/officeDocument/2006/relationships/tags" Target="../tags/tag23.xml"/><Relationship Id="rId6" Type="http://schemas.openxmlformats.org/officeDocument/2006/relationships/diagramQuickStyle" Target="../diagrams/quickStyle15.xml"/><Relationship Id="rId11" Type="http://schemas.openxmlformats.org/officeDocument/2006/relationships/image" Target="../media/image4.png"/><Relationship Id="rId5" Type="http://schemas.openxmlformats.org/officeDocument/2006/relationships/diagramLayout" Target="../diagrams/layout15.xml"/><Relationship Id="rId10" Type="http://schemas.openxmlformats.org/officeDocument/2006/relationships/slide" Target="slide6.xml"/><Relationship Id="rId4" Type="http://schemas.openxmlformats.org/officeDocument/2006/relationships/diagramData" Target="../diagrams/data15.xml"/><Relationship Id="rId9" Type="http://schemas.openxmlformats.org/officeDocument/2006/relationships/image" Target="../media/image3.png"/></Relationships>
</file>

<file path=ppt/slides/_rels/slide16.xml.rels><?xml version="1.0" encoding="UTF-8" standalone="yes"?>
<Relationships xmlns="http://schemas.openxmlformats.org/package/2006/relationships"><Relationship Id="rId8" Type="http://schemas.microsoft.com/office/2007/relationships/diagramDrawing" Target="../diagrams/drawing16.xml"/><Relationship Id="rId3" Type="http://schemas.openxmlformats.org/officeDocument/2006/relationships/notesSlide" Target="../notesSlides/notesSlide16.xml"/><Relationship Id="rId7" Type="http://schemas.openxmlformats.org/officeDocument/2006/relationships/diagramColors" Target="../diagrams/colors16.xml"/><Relationship Id="rId2" Type="http://schemas.openxmlformats.org/officeDocument/2006/relationships/slideLayout" Target="../slideLayouts/slideLayout7.xml"/><Relationship Id="rId1" Type="http://schemas.openxmlformats.org/officeDocument/2006/relationships/tags" Target="../tags/tag24.xml"/><Relationship Id="rId6" Type="http://schemas.openxmlformats.org/officeDocument/2006/relationships/diagramQuickStyle" Target="../diagrams/quickStyle16.xml"/><Relationship Id="rId11" Type="http://schemas.openxmlformats.org/officeDocument/2006/relationships/image" Target="../media/image4.png"/><Relationship Id="rId5" Type="http://schemas.openxmlformats.org/officeDocument/2006/relationships/diagramLayout" Target="../diagrams/layout16.xml"/><Relationship Id="rId10" Type="http://schemas.openxmlformats.org/officeDocument/2006/relationships/slide" Target="slide6.xml"/><Relationship Id="rId4" Type="http://schemas.openxmlformats.org/officeDocument/2006/relationships/diagramData" Target="../diagrams/data16.xml"/><Relationship Id="rId9" Type="http://schemas.openxmlformats.org/officeDocument/2006/relationships/image" Target="../media/image3.png"/></Relationships>
</file>

<file path=ppt/slides/_rels/slide17.xml.rels><?xml version="1.0" encoding="UTF-8" standalone="yes"?>
<Relationships xmlns="http://schemas.openxmlformats.org/package/2006/relationships"><Relationship Id="rId8" Type="http://schemas.microsoft.com/office/2007/relationships/diagramDrawing" Target="../diagrams/drawing17.xml"/><Relationship Id="rId3" Type="http://schemas.openxmlformats.org/officeDocument/2006/relationships/notesSlide" Target="../notesSlides/notesSlide17.xml"/><Relationship Id="rId7" Type="http://schemas.openxmlformats.org/officeDocument/2006/relationships/diagramColors" Target="../diagrams/colors17.xml"/><Relationship Id="rId2" Type="http://schemas.openxmlformats.org/officeDocument/2006/relationships/slideLayout" Target="../slideLayouts/slideLayout7.xml"/><Relationship Id="rId1" Type="http://schemas.openxmlformats.org/officeDocument/2006/relationships/tags" Target="../tags/tag25.xml"/><Relationship Id="rId6" Type="http://schemas.openxmlformats.org/officeDocument/2006/relationships/diagramQuickStyle" Target="../diagrams/quickStyle17.xml"/><Relationship Id="rId11" Type="http://schemas.openxmlformats.org/officeDocument/2006/relationships/image" Target="../media/image4.png"/><Relationship Id="rId5" Type="http://schemas.openxmlformats.org/officeDocument/2006/relationships/diagramLayout" Target="../diagrams/layout17.xml"/><Relationship Id="rId10" Type="http://schemas.openxmlformats.org/officeDocument/2006/relationships/slide" Target="slide6.xml"/><Relationship Id="rId4" Type="http://schemas.openxmlformats.org/officeDocument/2006/relationships/diagramData" Target="../diagrams/data17.xml"/><Relationship Id="rId9" Type="http://schemas.openxmlformats.org/officeDocument/2006/relationships/image" Target="../media/image3.png"/></Relationships>
</file>

<file path=ppt/slides/_rels/slide18.xml.rels><?xml version="1.0" encoding="UTF-8" standalone="yes"?>
<Relationships xmlns="http://schemas.openxmlformats.org/package/2006/relationships"><Relationship Id="rId8" Type="http://schemas.microsoft.com/office/2007/relationships/diagramDrawing" Target="../diagrams/drawing18.xml"/><Relationship Id="rId3" Type="http://schemas.openxmlformats.org/officeDocument/2006/relationships/notesSlide" Target="../notesSlides/notesSlide18.xml"/><Relationship Id="rId7" Type="http://schemas.openxmlformats.org/officeDocument/2006/relationships/diagramColors" Target="../diagrams/colors18.xml"/><Relationship Id="rId2" Type="http://schemas.openxmlformats.org/officeDocument/2006/relationships/slideLayout" Target="../slideLayouts/slideLayout7.xml"/><Relationship Id="rId1" Type="http://schemas.openxmlformats.org/officeDocument/2006/relationships/tags" Target="../tags/tag26.xml"/><Relationship Id="rId6" Type="http://schemas.openxmlformats.org/officeDocument/2006/relationships/diagramQuickStyle" Target="../diagrams/quickStyle18.xml"/><Relationship Id="rId11" Type="http://schemas.openxmlformats.org/officeDocument/2006/relationships/image" Target="../media/image4.png"/><Relationship Id="rId5" Type="http://schemas.openxmlformats.org/officeDocument/2006/relationships/diagramLayout" Target="../diagrams/layout18.xml"/><Relationship Id="rId10" Type="http://schemas.openxmlformats.org/officeDocument/2006/relationships/slide" Target="slide6.xml"/><Relationship Id="rId4" Type="http://schemas.openxmlformats.org/officeDocument/2006/relationships/diagramData" Target="../diagrams/data18.xml"/><Relationship Id="rId9" Type="http://schemas.openxmlformats.org/officeDocument/2006/relationships/image" Target="../media/image3.png"/></Relationships>
</file>

<file path=ppt/slides/_rels/slide19.xml.rels><?xml version="1.0" encoding="UTF-8" standalone="yes"?>
<Relationships xmlns="http://schemas.openxmlformats.org/package/2006/relationships"><Relationship Id="rId8" Type="http://schemas.microsoft.com/office/2007/relationships/diagramDrawing" Target="../diagrams/drawing19.xml"/><Relationship Id="rId3" Type="http://schemas.openxmlformats.org/officeDocument/2006/relationships/notesSlide" Target="../notesSlides/notesSlide19.xml"/><Relationship Id="rId7" Type="http://schemas.openxmlformats.org/officeDocument/2006/relationships/diagramColors" Target="../diagrams/colors19.xml"/><Relationship Id="rId2" Type="http://schemas.openxmlformats.org/officeDocument/2006/relationships/slideLayout" Target="../slideLayouts/slideLayout7.xml"/><Relationship Id="rId1" Type="http://schemas.openxmlformats.org/officeDocument/2006/relationships/tags" Target="../tags/tag27.xml"/><Relationship Id="rId6" Type="http://schemas.openxmlformats.org/officeDocument/2006/relationships/diagramQuickStyle" Target="../diagrams/quickStyle19.xml"/><Relationship Id="rId11" Type="http://schemas.openxmlformats.org/officeDocument/2006/relationships/image" Target="../media/image4.png"/><Relationship Id="rId5" Type="http://schemas.openxmlformats.org/officeDocument/2006/relationships/diagramLayout" Target="../diagrams/layout19.xml"/><Relationship Id="rId10" Type="http://schemas.openxmlformats.org/officeDocument/2006/relationships/slide" Target="slide6.xml"/><Relationship Id="rId4" Type="http://schemas.openxmlformats.org/officeDocument/2006/relationships/diagramData" Target="../diagrams/data19.xml"/><Relationship Id="rId9"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2.xml"/><Relationship Id="rId7" Type="http://schemas.openxmlformats.org/officeDocument/2006/relationships/diagramColors" Target="../diagrams/colors2.xml"/><Relationship Id="rId2" Type="http://schemas.openxmlformats.org/officeDocument/2006/relationships/slideLayout" Target="../slideLayouts/slideLayout7.xml"/><Relationship Id="rId1" Type="http://schemas.openxmlformats.org/officeDocument/2006/relationships/tags" Target="../tags/tag6.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3.png"/></Relationships>
</file>

<file path=ppt/slides/_rels/slide20.xml.rels><?xml version="1.0" encoding="UTF-8" standalone="yes"?>
<Relationships xmlns="http://schemas.openxmlformats.org/package/2006/relationships"><Relationship Id="rId8" Type="http://schemas.openxmlformats.org/officeDocument/2006/relationships/diagramQuickStyle" Target="../diagrams/quickStyle20.xml"/><Relationship Id="rId13" Type="http://schemas.openxmlformats.org/officeDocument/2006/relationships/image" Target="../media/image4.png"/><Relationship Id="rId3" Type="http://schemas.openxmlformats.org/officeDocument/2006/relationships/notesSlide" Target="../notesSlides/notesSlide20.xml"/><Relationship Id="rId7" Type="http://schemas.openxmlformats.org/officeDocument/2006/relationships/diagramLayout" Target="../diagrams/layout20.xml"/><Relationship Id="rId12" Type="http://schemas.openxmlformats.org/officeDocument/2006/relationships/slide" Target="slide6.xml"/><Relationship Id="rId2" Type="http://schemas.openxmlformats.org/officeDocument/2006/relationships/slideLayout" Target="../slideLayouts/slideLayout7.xml"/><Relationship Id="rId1" Type="http://schemas.openxmlformats.org/officeDocument/2006/relationships/tags" Target="../tags/tag28.xml"/><Relationship Id="rId6" Type="http://schemas.openxmlformats.org/officeDocument/2006/relationships/diagramData" Target="../diagrams/data20.xml"/><Relationship Id="rId11" Type="http://schemas.openxmlformats.org/officeDocument/2006/relationships/image" Target="../media/image3.png"/><Relationship Id="rId5" Type="http://schemas.microsoft.com/office/2007/relationships/hdphoto" Target="../media/hdphoto3.wdp"/><Relationship Id="rId10" Type="http://schemas.microsoft.com/office/2007/relationships/diagramDrawing" Target="../diagrams/drawing20.xml"/><Relationship Id="rId4" Type="http://schemas.openxmlformats.org/officeDocument/2006/relationships/image" Target="../media/image10.png"/><Relationship Id="rId9" Type="http://schemas.openxmlformats.org/officeDocument/2006/relationships/diagramColors" Target="../diagrams/colors20.xml"/></Relationships>
</file>

<file path=ppt/slides/_rels/slide21.xml.rels><?xml version="1.0" encoding="UTF-8" standalone="yes"?>
<Relationships xmlns="http://schemas.openxmlformats.org/package/2006/relationships"><Relationship Id="rId8" Type="http://schemas.openxmlformats.org/officeDocument/2006/relationships/diagramQuickStyle" Target="../diagrams/quickStyle21.xml"/><Relationship Id="rId13" Type="http://schemas.openxmlformats.org/officeDocument/2006/relationships/image" Target="../media/image4.png"/><Relationship Id="rId3" Type="http://schemas.openxmlformats.org/officeDocument/2006/relationships/notesSlide" Target="../notesSlides/notesSlide21.xml"/><Relationship Id="rId7" Type="http://schemas.openxmlformats.org/officeDocument/2006/relationships/diagramLayout" Target="../diagrams/layout21.xml"/><Relationship Id="rId12" Type="http://schemas.openxmlformats.org/officeDocument/2006/relationships/slide" Target="slide6.xml"/><Relationship Id="rId2" Type="http://schemas.openxmlformats.org/officeDocument/2006/relationships/slideLayout" Target="../slideLayouts/slideLayout7.xml"/><Relationship Id="rId1" Type="http://schemas.openxmlformats.org/officeDocument/2006/relationships/tags" Target="../tags/tag29.xml"/><Relationship Id="rId6" Type="http://schemas.openxmlformats.org/officeDocument/2006/relationships/diagramData" Target="../diagrams/data21.xml"/><Relationship Id="rId11" Type="http://schemas.openxmlformats.org/officeDocument/2006/relationships/image" Target="../media/image3.png"/><Relationship Id="rId5" Type="http://schemas.microsoft.com/office/2007/relationships/hdphoto" Target="../media/hdphoto3.wdp"/><Relationship Id="rId10" Type="http://schemas.microsoft.com/office/2007/relationships/diagramDrawing" Target="../diagrams/drawing21.xml"/><Relationship Id="rId4" Type="http://schemas.openxmlformats.org/officeDocument/2006/relationships/image" Target="../media/image10.png"/><Relationship Id="rId9" Type="http://schemas.openxmlformats.org/officeDocument/2006/relationships/diagramColors" Target="../diagrams/colors21.xml"/></Relationships>
</file>

<file path=ppt/slides/_rels/slide22.xml.rels><?xml version="1.0" encoding="UTF-8" standalone="yes"?>
<Relationships xmlns="http://schemas.openxmlformats.org/package/2006/relationships"><Relationship Id="rId8" Type="http://schemas.microsoft.com/office/2007/relationships/diagramDrawing" Target="../diagrams/drawing22.xml"/><Relationship Id="rId13" Type="http://schemas.microsoft.com/office/2007/relationships/diagramDrawing" Target="../diagrams/drawing23.xml"/><Relationship Id="rId18" Type="http://schemas.microsoft.com/office/2007/relationships/diagramDrawing" Target="../diagrams/drawing24.xml"/><Relationship Id="rId3" Type="http://schemas.openxmlformats.org/officeDocument/2006/relationships/notesSlide" Target="../notesSlides/notesSlide22.xml"/><Relationship Id="rId7" Type="http://schemas.openxmlformats.org/officeDocument/2006/relationships/diagramColors" Target="../diagrams/colors22.xml"/><Relationship Id="rId12" Type="http://schemas.openxmlformats.org/officeDocument/2006/relationships/diagramColors" Target="../diagrams/colors23.xml"/><Relationship Id="rId17" Type="http://schemas.openxmlformats.org/officeDocument/2006/relationships/diagramColors" Target="../diagrams/colors24.xml"/><Relationship Id="rId2" Type="http://schemas.openxmlformats.org/officeDocument/2006/relationships/slideLayout" Target="../slideLayouts/slideLayout7.xml"/><Relationship Id="rId16" Type="http://schemas.openxmlformats.org/officeDocument/2006/relationships/diagramQuickStyle" Target="../diagrams/quickStyle24.xml"/><Relationship Id="rId20" Type="http://schemas.openxmlformats.org/officeDocument/2006/relationships/image" Target="../media/image4.png"/><Relationship Id="rId1" Type="http://schemas.openxmlformats.org/officeDocument/2006/relationships/tags" Target="../tags/tag30.xml"/><Relationship Id="rId6" Type="http://schemas.openxmlformats.org/officeDocument/2006/relationships/diagramQuickStyle" Target="../diagrams/quickStyle22.xml"/><Relationship Id="rId11" Type="http://schemas.openxmlformats.org/officeDocument/2006/relationships/diagramQuickStyle" Target="../diagrams/quickStyle23.xml"/><Relationship Id="rId5" Type="http://schemas.openxmlformats.org/officeDocument/2006/relationships/diagramLayout" Target="../diagrams/layout22.xml"/><Relationship Id="rId15" Type="http://schemas.openxmlformats.org/officeDocument/2006/relationships/diagramLayout" Target="../diagrams/layout24.xml"/><Relationship Id="rId10" Type="http://schemas.openxmlformats.org/officeDocument/2006/relationships/diagramLayout" Target="../diagrams/layout23.xml"/><Relationship Id="rId19" Type="http://schemas.openxmlformats.org/officeDocument/2006/relationships/image" Target="../media/image3.png"/><Relationship Id="rId4" Type="http://schemas.openxmlformats.org/officeDocument/2006/relationships/diagramData" Target="../diagrams/data22.xml"/><Relationship Id="rId9" Type="http://schemas.openxmlformats.org/officeDocument/2006/relationships/diagramData" Target="../diagrams/data23.xml"/><Relationship Id="rId14" Type="http://schemas.openxmlformats.org/officeDocument/2006/relationships/diagramData" Target="../diagrams/data24.xml"/></Relationships>
</file>

<file path=ppt/slides/_rels/slide23.xml.rels><?xml version="1.0" encoding="UTF-8" standalone="yes"?>
<Relationships xmlns="http://schemas.openxmlformats.org/package/2006/relationships"><Relationship Id="rId8" Type="http://schemas.microsoft.com/office/2007/relationships/diagramDrawing" Target="../diagrams/drawing25.xml"/><Relationship Id="rId13" Type="http://schemas.microsoft.com/office/2007/relationships/diagramDrawing" Target="../diagrams/drawing26.xml"/><Relationship Id="rId18" Type="http://schemas.microsoft.com/office/2007/relationships/diagramDrawing" Target="../diagrams/drawing27.xml"/><Relationship Id="rId3" Type="http://schemas.openxmlformats.org/officeDocument/2006/relationships/notesSlide" Target="../notesSlides/notesSlide23.xml"/><Relationship Id="rId7" Type="http://schemas.openxmlformats.org/officeDocument/2006/relationships/diagramColors" Target="../diagrams/colors25.xml"/><Relationship Id="rId12" Type="http://schemas.openxmlformats.org/officeDocument/2006/relationships/diagramColors" Target="../diagrams/colors26.xml"/><Relationship Id="rId17" Type="http://schemas.openxmlformats.org/officeDocument/2006/relationships/diagramColors" Target="../diagrams/colors27.xml"/><Relationship Id="rId2" Type="http://schemas.openxmlformats.org/officeDocument/2006/relationships/slideLayout" Target="../slideLayouts/slideLayout7.xml"/><Relationship Id="rId16" Type="http://schemas.openxmlformats.org/officeDocument/2006/relationships/diagramQuickStyle" Target="../diagrams/quickStyle27.xml"/><Relationship Id="rId20" Type="http://schemas.openxmlformats.org/officeDocument/2006/relationships/image" Target="../media/image4.png"/><Relationship Id="rId1" Type="http://schemas.openxmlformats.org/officeDocument/2006/relationships/tags" Target="../tags/tag31.xml"/><Relationship Id="rId6" Type="http://schemas.openxmlformats.org/officeDocument/2006/relationships/diagramQuickStyle" Target="../diagrams/quickStyle25.xml"/><Relationship Id="rId11" Type="http://schemas.openxmlformats.org/officeDocument/2006/relationships/diagramQuickStyle" Target="../diagrams/quickStyle26.xml"/><Relationship Id="rId5" Type="http://schemas.openxmlformats.org/officeDocument/2006/relationships/diagramLayout" Target="../diagrams/layout25.xml"/><Relationship Id="rId15" Type="http://schemas.openxmlformats.org/officeDocument/2006/relationships/diagramLayout" Target="../diagrams/layout27.xml"/><Relationship Id="rId10" Type="http://schemas.openxmlformats.org/officeDocument/2006/relationships/diagramLayout" Target="../diagrams/layout26.xml"/><Relationship Id="rId19" Type="http://schemas.openxmlformats.org/officeDocument/2006/relationships/image" Target="../media/image3.png"/><Relationship Id="rId4" Type="http://schemas.openxmlformats.org/officeDocument/2006/relationships/diagramData" Target="../diagrams/data25.xml"/><Relationship Id="rId9" Type="http://schemas.openxmlformats.org/officeDocument/2006/relationships/diagramData" Target="../diagrams/data26.xml"/><Relationship Id="rId14" Type="http://schemas.openxmlformats.org/officeDocument/2006/relationships/diagramData" Target="../diagrams/data27.xml"/></Relationships>
</file>

<file path=ppt/slides/_rels/slide24.xml.rels><?xml version="1.0" encoding="UTF-8" standalone="yes"?>
<Relationships xmlns="http://schemas.openxmlformats.org/package/2006/relationships"><Relationship Id="rId8" Type="http://schemas.microsoft.com/office/2007/relationships/diagramDrawing" Target="../diagrams/drawing28.xml"/><Relationship Id="rId3" Type="http://schemas.openxmlformats.org/officeDocument/2006/relationships/notesSlide" Target="../notesSlides/notesSlide24.xml"/><Relationship Id="rId7" Type="http://schemas.openxmlformats.org/officeDocument/2006/relationships/diagramColors" Target="../diagrams/colors28.xml"/><Relationship Id="rId2" Type="http://schemas.openxmlformats.org/officeDocument/2006/relationships/slideLayout" Target="../slideLayouts/slideLayout7.xml"/><Relationship Id="rId1" Type="http://schemas.openxmlformats.org/officeDocument/2006/relationships/tags" Target="../tags/tag32.xml"/><Relationship Id="rId6" Type="http://schemas.openxmlformats.org/officeDocument/2006/relationships/diagramQuickStyle" Target="../diagrams/quickStyle28.xml"/><Relationship Id="rId11" Type="http://schemas.openxmlformats.org/officeDocument/2006/relationships/image" Target="../media/image4.png"/><Relationship Id="rId5" Type="http://schemas.openxmlformats.org/officeDocument/2006/relationships/diagramLayout" Target="../diagrams/layout28.xml"/><Relationship Id="rId10" Type="http://schemas.openxmlformats.org/officeDocument/2006/relationships/slide" Target="slide6.xml"/><Relationship Id="rId4" Type="http://schemas.openxmlformats.org/officeDocument/2006/relationships/diagramData" Target="../diagrams/data28.xml"/><Relationship Id="rId9" Type="http://schemas.openxmlformats.org/officeDocument/2006/relationships/image" Target="../media/image3.png"/></Relationships>
</file>

<file path=ppt/slides/_rels/slide25.xml.rels><?xml version="1.0" encoding="UTF-8" standalone="yes"?>
<Relationships xmlns="http://schemas.openxmlformats.org/package/2006/relationships"><Relationship Id="rId8" Type="http://schemas.microsoft.com/office/2007/relationships/diagramDrawing" Target="../diagrams/drawing29.xml"/><Relationship Id="rId3" Type="http://schemas.openxmlformats.org/officeDocument/2006/relationships/notesSlide" Target="../notesSlides/notesSlide25.xml"/><Relationship Id="rId7" Type="http://schemas.openxmlformats.org/officeDocument/2006/relationships/diagramColors" Target="../diagrams/colors29.xml"/><Relationship Id="rId2" Type="http://schemas.openxmlformats.org/officeDocument/2006/relationships/slideLayout" Target="../slideLayouts/slideLayout7.xml"/><Relationship Id="rId1" Type="http://schemas.openxmlformats.org/officeDocument/2006/relationships/tags" Target="../tags/tag33.xml"/><Relationship Id="rId6" Type="http://schemas.openxmlformats.org/officeDocument/2006/relationships/diagramQuickStyle" Target="../diagrams/quickStyle29.xml"/><Relationship Id="rId11" Type="http://schemas.openxmlformats.org/officeDocument/2006/relationships/image" Target="../media/image4.png"/><Relationship Id="rId5" Type="http://schemas.openxmlformats.org/officeDocument/2006/relationships/diagramLayout" Target="../diagrams/layout29.xml"/><Relationship Id="rId10" Type="http://schemas.openxmlformats.org/officeDocument/2006/relationships/slide" Target="slide6.xml"/><Relationship Id="rId4" Type="http://schemas.openxmlformats.org/officeDocument/2006/relationships/diagramData" Target="../diagrams/data29.xml"/><Relationship Id="rId9" Type="http://schemas.openxmlformats.org/officeDocument/2006/relationships/image" Target="../media/image3.png"/></Relationships>
</file>

<file path=ppt/slides/_rels/slide26.xml.rels><?xml version="1.0" encoding="UTF-8" standalone="yes"?>
<Relationships xmlns="http://schemas.openxmlformats.org/package/2006/relationships"><Relationship Id="rId8" Type="http://schemas.microsoft.com/office/2007/relationships/diagramDrawing" Target="../diagrams/drawing30.xml"/><Relationship Id="rId13" Type="http://schemas.openxmlformats.org/officeDocument/2006/relationships/image" Target="../media/image4.png"/><Relationship Id="rId3" Type="http://schemas.openxmlformats.org/officeDocument/2006/relationships/notesSlide" Target="../notesSlides/notesSlide26.xml"/><Relationship Id="rId7" Type="http://schemas.openxmlformats.org/officeDocument/2006/relationships/diagramColors" Target="../diagrams/colors30.xml"/><Relationship Id="rId12" Type="http://schemas.openxmlformats.org/officeDocument/2006/relationships/slide" Target="slide6.xml"/><Relationship Id="rId2" Type="http://schemas.openxmlformats.org/officeDocument/2006/relationships/slideLayout" Target="../slideLayouts/slideLayout7.xml"/><Relationship Id="rId1" Type="http://schemas.openxmlformats.org/officeDocument/2006/relationships/tags" Target="../tags/tag34.xml"/><Relationship Id="rId6" Type="http://schemas.openxmlformats.org/officeDocument/2006/relationships/diagramQuickStyle" Target="../diagrams/quickStyle30.xml"/><Relationship Id="rId11" Type="http://schemas.openxmlformats.org/officeDocument/2006/relationships/image" Target="../media/image3.png"/><Relationship Id="rId5" Type="http://schemas.openxmlformats.org/officeDocument/2006/relationships/diagramLayout" Target="../diagrams/layout30.xml"/><Relationship Id="rId10" Type="http://schemas.openxmlformats.org/officeDocument/2006/relationships/image" Target="../media/image6.jpg"/><Relationship Id="rId4" Type="http://schemas.openxmlformats.org/officeDocument/2006/relationships/diagramData" Target="../diagrams/data30.xml"/><Relationship Id="rId9" Type="http://schemas.openxmlformats.org/officeDocument/2006/relationships/hyperlink" Target="http://www.lionsclubs.org/EN/member-center/resources/publications/resources-pub-legal.php" TargetMode="External"/></Relationships>
</file>

<file path=ppt/slides/_rels/slide27.xml.rels><?xml version="1.0" encoding="UTF-8" standalone="yes"?>
<Relationships xmlns="http://schemas.openxmlformats.org/package/2006/relationships"><Relationship Id="rId8" Type="http://schemas.microsoft.com/office/2007/relationships/diagramDrawing" Target="../diagrams/drawing31.xml"/><Relationship Id="rId3" Type="http://schemas.openxmlformats.org/officeDocument/2006/relationships/notesSlide" Target="../notesSlides/notesSlide27.xml"/><Relationship Id="rId7" Type="http://schemas.openxmlformats.org/officeDocument/2006/relationships/diagramColors" Target="../diagrams/colors31.xml"/><Relationship Id="rId2" Type="http://schemas.openxmlformats.org/officeDocument/2006/relationships/slideLayout" Target="../slideLayouts/slideLayout7.xml"/><Relationship Id="rId1" Type="http://schemas.openxmlformats.org/officeDocument/2006/relationships/tags" Target="../tags/tag35.xml"/><Relationship Id="rId6" Type="http://schemas.openxmlformats.org/officeDocument/2006/relationships/diagramQuickStyle" Target="../diagrams/quickStyle31.xml"/><Relationship Id="rId11" Type="http://schemas.openxmlformats.org/officeDocument/2006/relationships/image" Target="../media/image4.png"/><Relationship Id="rId5" Type="http://schemas.openxmlformats.org/officeDocument/2006/relationships/diagramLayout" Target="../diagrams/layout31.xml"/><Relationship Id="rId10" Type="http://schemas.openxmlformats.org/officeDocument/2006/relationships/slide" Target="slide6.xml"/><Relationship Id="rId4" Type="http://schemas.openxmlformats.org/officeDocument/2006/relationships/diagramData" Target="../diagrams/data31.xml"/><Relationship Id="rId9" Type="http://schemas.openxmlformats.org/officeDocument/2006/relationships/image" Target="../media/image3.png"/></Relationships>
</file>

<file path=ppt/slides/_rels/slide28.xml.rels><?xml version="1.0" encoding="UTF-8" standalone="yes"?>
<Relationships xmlns="http://schemas.openxmlformats.org/package/2006/relationships"><Relationship Id="rId8" Type="http://schemas.microsoft.com/office/2007/relationships/diagramDrawing" Target="../diagrams/drawing32.xml"/><Relationship Id="rId3" Type="http://schemas.openxmlformats.org/officeDocument/2006/relationships/notesSlide" Target="../notesSlides/notesSlide28.xml"/><Relationship Id="rId7" Type="http://schemas.openxmlformats.org/officeDocument/2006/relationships/diagramColors" Target="../diagrams/colors32.xml"/><Relationship Id="rId2" Type="http://schemas.openxmlformats.org/officeDocument/2006/relationships/slideLayout" Target="../slideLayouts/slideLayout7.xml"/><Relationship Id="rId1" Type="http://schemas.openxmlformats.org/officeDocument/2006/relationships/tags" Target="../tags/tag36.xml"/><Relationship Id="rId6" Type="http://schemas.openxmlformats.org/officeDocument/2006/relationships/diagramQuickStyle" Target="../diagrams/quickStyle32.xml"/><Relationship Id="rId11" Type="http://schemas.openxmlformats.org/officeDocument/2006/relationships/image" Target="../media/image4.png"/><Relationship Id="rId5" Type="http://schemas.openxmlformats.org/officeDocument/2006/relationships/diagramLayout" Target="../diagrams/layout32.xml"/><Relationship Id="rId10" Type="http://schemas.openxmlformats.org/officeDocument/2006/relationships/slide" Target="slide6.xml"/><Relationship Id="rId4" Type="http://schemas.openxmlformats.org/officeDocument/2006/relationships/diagramData" Target="../diagrams/data32.xml"/><Relationship Id="rId9" Type="http://schemas.openxmlformats.org/officeDocument/2006/relationships/image" Target="../media/image3.png"/></Relationships>
</file>

<file path=ppt/slides/_rels/slide29.xml.rels><?xml version="1.0" encoding="UTF-8" standalone="yes"?>
<Relationships xmlns="http://schemas.openxmlformats.org/package/2006/relationships"><Relationship Id="rId8" Type="http://schemas.microsoft.com/office/2007/relationships/diagramDrawing" Target="../diagrams/drawing33.xml"/><Relationship Id="rId3" Type="http://schemas.openxmlformats.org/officeDocument/2006/relationships/notesSlide" Target="../notesSlides/notesSlide29.xml"/><Relationship Id="rId7" Type="http://schemas.openxmlformats.org/officeDocument/2006/relationships/diagramColors" Target="../diagrams/colors33.xml"/><Relationship Id="rId2" Type="http://schemas.openxmlformats.org/officeDocument/2006/relationships/slideLayout" Target="../slideLayouts/slideLayout7.xml"/><Relationship Id="rId1" Type="http://schemas.openxmlformats.org/officeDocument/2006/relationships/tags" Target="../tags/tag37.xml"/><Relationship Id="rId6" Type="http://schemas.openxmlformats.org/officeDocument/2006/relationships/diagramQuickStyle" Target="../diagrams/quickStyle33.xml"/><Relationship Id="rId11" Type="http://schemas.openxmlformats.org/officeDocument/2006/relationships/image" Target="../media/image4.png"/><Relationship Id="rId5" Type="http://schemas.openxmlformats.org/officeDocument/2006/relationships/diagramLayout" Target="../diagrams/layout33.xml"/><Relationship Id="rId10" Type="http://schemas.openxmlformats.org/officeDocument/2006/relationships/slide" Target="slide6.xml"/><Relationship Id="rId4" Type="http://schemas.openxmlformats.org/officeDocument/2006/relationships/diagramData" Target="../diagrams/data33.xml"/><Relationship Id="rId9"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notesSlide" Target="../notesSlides/notesSlide3.xml"/><Relationship Id="rId7" Type="http://schemas.openxmlformats.org/officeDocument/2006/relationships/diagramColors" Target="../diagrams/colors3.xml"/><Relationship Id="rId12"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tags" Target="../tags/tag7.xml"/><Relationship Id="rId6" Type="http://schemas.openxmlformats.org/officeDocument/2006/relationships/diagramQuickStyle" Target="../diagrams/quickStyle3.xml"/><Relationship Id="rId11" Type="http://schemas.openxmlformats.org/officeDocument/2006/relationships/slide" Target="slide30.xml"/><Relationship Id="rId5" Type="http://schemas.openxmlformats.org/officeDocument/2006/relationships/diagramLayout" Target="../diagrams/layout3.xml"/><Relationship Id="rId10" Type="http://schemas.openxmlformats.org/officeDocument/2006/relationships/slide" Target="slide22.xml"/><Relationship Id="rId4" Type="http://schemas.openxmlformats.org/officeDocument/2006/relationships/diagramData" Target="../diagrams/data3.xml"/><Relationship Id="rId9" Type="http://schemas.openxmlformats.org/officeDocument/2006/relationships/slide" Target="slide8.xml"/></Relationships>
</file>

<file path=ppt/slides/_rels/slide30.xml.rels><?xml version="1.0" encoding="UTF-8" standalone="yes"?>
<Relationships xmlns="http://schemas.openxmlformats.org/package/2006/relationships"><Relationship Id="rId8" Type="http://schemas.microsoft.com/office/2007/relationships/diagramDrawing" Target="../diagrams/drawing34.xml"/><Relationship Id="rId13" Type="http://schemas.openxmlformats.org/officeDocument/2006/relationships/diagramQuickStyle" Target="../diagrams/quickStyle35.xml"/><Relationship Id="rId18" Type="http://schemas.openxmlformats.org/officeDocument/2006/relationships/diagramQuickStyle" Target="../diagrams/quickStyle36.xml"/><Relationship Id="rId3" Type="http://schemas.openxmlformats.org/officeDocument/2006/relationships/notesSlide" Target="../notesSlides/notesSlide30.xml"/><Relationship Id="rId7" Type="http://schemas.openxmlformats.org/officeDocument/2006/relationships/diagramColors" Target="../diagrams/colors34.xml"/><Relationship Id="rId12" Type="http://schemas.openxmlformats.org/officeDocument/2006/relationships/diagramLayout" Target="../diagrams/layout35.xml"/><Relationship Id="rId17" Type="http://schemas.openxmlformats.org/officeDocument/2006/relationships/diagramLayout" Target="../diagrams/layout36.xml"/><Relationship Id="rId2" Type="http://schemas.openxmlformats.org/officeDocument/2006/relationships/slideLayout" Target="../slideLayouts/slideLayout7.xml"/><Relationship Id="rId16" Type="http://schemas.openxmlformats.org/officeDocument/2006/relationships/diagramData" Target="../diagrams/data36.xml"/><Relationship Id="rId20" Type="http://schemas.microsoft.com/office/2007/relationships/diagramDrawing" Target="../diagrams/drawing36.xml"/><Relationship Id="rId1" Type="http://schemas.openxmlformats.org/officeDocument/2006/relationships/tags" Target="../tags/tag38.xml"/><Relationship Id="rId6" Type="http://schemas.openxmlformats.org/officeDocument/2006/relationships/diagramQuickStyle" Target="../diagrams/quickStyle34.xml"/><Relationship Id="rId11" Type="http://schemas.openxmlformats.org/officeDocument/2006/relationships/diagramData" Target="../diagrams/data35.xml"/><Relationship Id="rId5" Type="http://schemas.openxmlformats.org/officeDocument/2006/relationships/diagramLayout" Target="../diagrams/layout34.xml"/><Relationship Id="rId15" Type="http://schemas.microsoft.com/office/2007/relationships/diagramDrawing" Target="../diagrams/drawing35.xml"/><Relationship Id="rId10" Type="http://schemas.openxmlformats.org/officeDocument/2006/relationships/image" Target="../media/image4.png"/><Relationship Id="rId19" Type="http://schemas.openxmlformats.org/officeDocument/2006/relationships/diagramColors" Target="../diagrams/colors36.xml"/><Relationship Id="rId4" Type="http://schemas.openxmlformats.org/officeDocument/2006/relationships/diagramData" Target="../diagrams/data34.xml"/><Relationship Id="rId9" Type="http://schemas.openxmlformats.org/officeDocument/2006/relationships/image" Target="../media/image3.png"/><Relationship Id="rId14" Type="http://schemas.openxmlformats.org/officeDocument/2006/relationships/diagramColors" Target="../diagrams/colors35.xml"/></Relationships>
</file>

<file path=ppt/slides/_rels/slide31.xml.rels><?xml version="1.0" encoding="UTF-8" standalone="yes"?>
<Relationships xmlns="http://schemas.openxmlformats.org/package/2006/relationships"><Relationship Id="rId8" Type="http://schemas.microsoft.com/office/2007/relationships/diagramDrawing" Target="../diagrams/drawing37.xml"/><Relationship Id="rId13" Type="http://schemas.openxmlformats.org/officeDocument/2006/relationships/image" Target="../media/image4.png"/><Relationship Id="rId3" Type="http://schemas.openxmlformats.org/officeDocument/2006/relationships/notesSlide" Target="../notesSlides/notesSlide31.xml"/><Relationship Id="rId7" Type="http://schemas.openxmlformats.org/officeDocument/2006/relationships/diagramColors" Target="../diagrams/colors37.xml"/><Relationship Id="rId12" Type="http://schemas.openxmlformats.org/officeDocument/2006/relationships/slide" Target="slide6.xml"/><Relationship Id="rId2" Type="http://schemas.openxmlformats.org/officeDocument/2006/relationships/slideLayout" Target="../slideLayouts/slideLayout7.xml"/><Relationship Id="rId1" Type="http://schemas.openxmlformats.org/officeDocument/2006/relationships/tags" Target="../tags/tag39.xml"/><Relationship Id="rId6" Type="http://schemas.openxmlformats.org/officeDocument/2006/relationships/diagramQuickStyle" Target="../diagrams/quickStyle37.xml"/><Relationship Id="rId11" Type="http://schemas.openxmlformats.org/officeDocument/2006/relationships/image" Target="../media/image3.png"/><Relationship Id="rId5" Type="http://schemas.openxmlformats.org/officeDocument/2006/relationships/diagramLayout" Target="../diagrams/layout37.xml"/><Relationship Id="rId10" Type="http://schemas.openxmlformats.org/officeDocument/2006/relationships/image" Target="../media/image6.jpg"/><Relationship Id="rId4" Type="http://schemas.openxmlformats.org/officeDocument/2006/relationships/diagramData" Target="../diagrams/data37.xml"/><Relationship Id="rId9" Type="http://schemas.openxmlformats.org/officeDocument/2006/relationships/hyperlink" Target="http://www.lionsclubs.org/EN/member-center/leadership-development/lions-learning-center/index.php" TargetMode="External"/></Relationships>
</file>

<file path=ppt/slides/_rels/slide32.xml.rels><?xml version="1.0" encoding="UTF-8" standalone="yes"?>
<Relationships xmlns="http://schemas.openxmlformats.org/package/2006/relationships"><Relationship Id="rId8" Type="http://schemas.microsoft.com/office/2007/relationships/diagramDrawing" Target="../diagrams/drawing38.xml"/><Relationship Id="rId13" Type="http://schemas.openxmlformats.org/officeDocument/2006/relationships/image" Target="../media/image4.png"/><Relationship Id="rId3" Type="http://schemas.openxmlformats.org/officeDocument/2006/relationships/notesSlide" Target="../notesSlides/notesSlide32.xml"/><Relationship Id="rId7" Type="http://schemas.openxmlformats.org/officeDocument/2006/relationships/diagramColors" Target="../diagrams/colors38.xml"/><Relationship Id="rId12" Type="http://schemas.openxmlformats.org/officeDocument/2006/relationships/slide" Target="slide6.xml"/><Relationship Id="rId2" Type="http://schemas.openxmlformats.org/officeDocument/2006/relationships/slideLayout" Target="../slideLayouts/slideLayout7.xml"/><Relationship Id="rId1" Type="http://schemas.openxmlformats.org/officeDocument/2006/relationships/tags" Target="../tags/tag40.xml"/><Relationship Id="rId6" Type="http://schemas.openxmlformats.org/officeDocument/2006/relationships/diagramQuickStyle" Target="../diagrams/quickStyle38.xml"/><Relationship Id="rId11" Type="http://schemas.openxmlformats.org/officeDocument/2006/relationships/image" Target="../media/image3.png"/><Relationship Id="rId5" Type="http://schemas.openxmlformats.org/officeDocument/2006/relationships/diagramLayout" Target="../diagrams/layout38.xml"/><Relationship Id="rId10" Type="http://schemas.openxmlformats.org/officeDocument/2006/relationships/image" Target="../media/image6.jpg"/><Relationship Id="rId4" Type="http://schemas.openxmlformats.org/officeDocument/2006/relationships/diagramData" Target="../diagrams/data38.xml"/><Relationship Id="rId9" Type="http://schemas.openxmlformats.org/officeDocument/2006/relationships/hyperlink" Target="http://www.lionsclubs.org/EN/member-center/leadership-development/lions-learning-center/index.php" TargetMode="External"/></Relationships>
</file>

<file path=ppt/slides/_rels/slide4.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notesSlide" Target="../notesSlides/notesSlide4.xml"/><Relationship Id="rId7" Type="http://schemas.openxmlformats.org/officeDocument/2006/relationships/diagramColors" Target="../diagrams/colors4.xml"/><Relationship Id="rId2" Type="http://schemas.openxmlformats.org/officeDocument/2006/relationships/slideLayout" Target="../slideLayouts/slideLayout7.xml"/><Relationship Id="rId1" Type="http://schemas.openxmlformats.org/officeDocument/2006/relationships/tags" Target="../tags/tag8.xml"/><Relationship Id="rId6" Type="http://schemas.openxmlformats.org/officeDocument/2006/relationships/diagramQuickStyle" Target="../diagrams/quickStyle4.xml"/><Relationship Id="rId11" Type="http://schemas.openxmlformats.org/officeDocument/2006/relationships/image" Target="../media/image4.png"/><Relationship Id="rId5" Type="http://schemas.openxmlformats.org/officeDocument/2006/relationships/diagramLayout" Target="../diagrams/layout4.xml"/><Relationship Id="rId10" Type="http://schemas.openxmlformats.org/officeDocument/2006/relationships/slide" Target="slide7.xml"/><Relationship Id="rId4" Type="http://schemas.openxmlformats.org/officeDocument/2006/relationships/diagramData" Target="../diagrams/data4.xml"/><Relationship Id="rId9"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notesSlide" Target="../notesSlides/notesSlide5.xml"/><Relationship Id="rId7" Type="http://schemas.openxmlformats.org/officeDocument/2006/relationships/diagramColors" Target="../diagrams/colors5.xml"/><Relationship Id="rId2" Type="http://schemas.openxmlformats.org/officeDocument/2006/relationships/slideLayout" Target="../slideLayouts/slideLayout7.xml"/><Relationship Id="rId1" Type="http://schemas.openxmlformats.org/officeDocument/2006/relationships/tags" Target="../tags/tag9.xml"/><Relationship Id="rId6" Type="http://schemas.openxmlformats.org/officeDocument/2006/relationships/diagramQuickStyle" Target="../diagrams/quickStyle5.xml"/><Relationship Id="rId11" Type="http://schemas.openxmlformats.org/officeDocument/2006/relationships/image" Target="../media/image4.png"/><Relationship Id="rId5" Type="http://schemas.openxmlformats.org/officeDocument/2006/relationships/diagramLayout" Target="../diagrams/layout5.xml"/><Relationship Id="rId10" Type="http://schemas.openxmlformats.org/officeDocument/2006/relationships/slide" Target="slide7.xml"/><Relationship Id="rId4" Type="http://schemas.openxmlformats.org/officeDocument/2006/relationships/diagramData" Target="../diagrams/data5.xml"/><Relationship Id="rId9" Type="http://schemas.openxmlformats.org/officeDocument/2006/relationships/image" Target="../media/image3.png"/></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6.xml"/><Relationship Id="rId3" Type="http://schemas.openxmlformats.org/officeDocument/2006/relationships/slideLayout" Target="../slideLayouts/slideLayout7.xml"/><Relationship Id="rId7" Type="http://schemas.openxmlformats.org/officeDocument/2006/relationships/diagramQuickStyle" Target="../diagrams/quickStyle6.xml"/><Relationship Id="rId12" Type="http://schemas.openxmlformats.org/officeDocument/2006/relationships/image" Target="../media/image4.png"/><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diagramLayout" Target="../diagrams/layout6.xml"/><Relationship Id="rId11" Type="http://schemas.openxmlformats.org/officeDocument/2006/relationships/slide" Target="slide6.xml"/><Relationship Id="rId5" Type="http://schemas.openxmlformats.org/officeDocument/2006/relationships/diagramData" Target="../diagrams/data6.xml"/><Relationship Id="rId10" Type="http://schemas.openxmlformats.org/officeDocument/2006/relationships/image" Target="../media/image3.png"/><Relationship Id="rId4" Type="http://schemas.openxmlformats.org/officeDocument/2006/relationships/notesSlide" Target="../notesSlides/notesSlide6.xml"/><Relationship Id="rId9" Type="http://schemas.microsoft.com/office/2007/relationships/diagramDrawing" Target="../diagrams/drawing6.xml"/></Relationships>
</file>

<file path=ppt/slides/_rels/slide7.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notesSlide" Target="../notesSlides/notesSlide7.xml"/><Relationship Id="rId7" Type="http://schemas.openxmlformats.org/officeDocument/2006/relationships/diagramColors" Target="../diagrams/colors7.xml"/><Relationship Id="rId2" Type="http://schemas.openxmlformats.org/officeDocument/2006/relationships/slideLayout" Target="../slideLayouts/slideLayout7.xml"/><Relationship Id="rId1" Type="http://schemas.openxmlformats.org/officeDocument/2006/relationships/tags" Target="../tags/tag12.xml"/><Relationship Id="rId6" Type="http://schemas.openxmlformats.org/officeDocument/2006/relationships/diagramQuickStyle" Target="../diagrams/quickStyle7.xml"/><Relationship Id="rId11" Type="http://schemas.openxmlformats.org/officeDocument/2006/relationships/image" Target="../media/image4.png"/><Relationship Id="rId5" Type="http://schemas.openxmlformats.org/officeDocument/2006/relationships/diagramLayout" Target="../diagrams/layout7.xml"/><Relationship Id="rId10" Type="http://schemas.openxmlformats.org/officeDocument/2006/relationships/slide" Target="slide6.xml"/><Relationship Id="rId4" Type="http://schemas.openxmlformats.org/officeDocument/2006/relationships/diagramData" Target="../diagrams/data7.xml"/><Relationship Id="rId9" Type="http://schemas.openxmlformats.org/officeDocument/2006/relationships/image" Target="../media/image3.png"/></Relationships>
</file>

<file path=ppt/slides/_rels/slide8.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notesSlide" Target="../notesSlides/notesSlide8.xml"/><Relationship Id="rId7" Type="http://schemas.openxmlformats.org/officeDocument/2006/relationships/diagramColors" Target="../diagrams/colors8.xml"/><Relationship Id="rId2" Type="http://schemas.openxmlformats.org/officeDocument/2006/relationships/slideLayout" Target="../slideLayouts/slideLayout7.xml"/><Relationship Id="rId1" Type="http://schemas.openxmlformats.org/officeDocument/2006/relationships/tags" Target="../tags/tag13.xml"/><Relationship Id="rId6" Type="http://schemas.openxmlformats.org/officeDocument/2006/relationships/diagramQuickStyle" Target="../diagrams/quickStyle8.xml"/><Relationship Id="rId11" Type="http://schemas.openxmlformats.org/officeDocument/2006/relationships/image" Target="../media/image4.png"/><Relationship Id="rId5" Type="http://schemas.openxmlformats.org/officeDocument/2006/relationships/diagramLayout" Target="../diagrams/layout8.xml"/><Relationship Id="rId10" Type="http://schemas.openxmlformats.org/officeDocument/2006/relationships/slide" Target="slide6.xml"/><Relationship Id="rId4" Type="http://schemas.openxmlformats.org/officeDocument/2006/relationships/diagramData" Target="../diagrams/data8.xml"/><Relationship Id="rId9" Type="http://schemas.openxmlformats.org/officeDocument/2006/relationships/image" Target="../media/image3.png"/></Relationships>
</file>

<file path=ppt/slides/_rels/slide9.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notesSlide" Target="../notesSlides/notesSlide9.xml"/><Relationship Id="rId7" Type="http://schemas.openxmlformats.org/officeDocument/2006/relationships/diagramColors" Target="../diagrams/colors9.xml"/><Relationship Id="rId2" Type="http://schemas.openxmlformats.org/officeDocument/2006/relationships/slideLayout" Target="../slideLayouts/slideLayout7.xml"/><Relationship Id="rId1" Type="http://schemas.openxmlformats.org/officeDocument/2006/relationships/tags" Target="../tags/tag14.xml"/><Relationship Id="rId6" Type="http://schemas.openxmlformats.org/officeDocument/2006/relationships/diagramQuickStyle" Target="../diagrams/quickStyle9.xml"/><Relationship Id="rId11" Type="http://schemas.openxmlformats.org/officeDocument/2006/relationships/image" Target="../media/image4.png"/><Relationship Id="rId5" Type="http://schemas.openxmlformats.org/officeDocument/2006/relationships/diagramLayout" Target="../diagrams/layout9.xml"/><Relationship Id="rId10" Type="http://schemas.openxmlformats.org/officeDocument/2006/relationships/slide" Target="slide6.xml"/><Relationship Id="rId4" Type="http://schemas.openxmlformats.org/officeDocument/2006/relationships/diagramData" Target="../diagrams/data9.xml"/><Relationship Id="rId9"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custDataLst>
              <p:tags r:id="rId2"/>
            </p:custDataLst>
          </p:nvPr>
        </p:nvPicPr>
        <p:blipFill>
          <a:blip r:embed="rId8" cstate="print">
            <a:extLst>
              <a:ext uri="{28A0092B-C50C-407E-A947-70E740481C1C}">
                <a14:useLocalDpi xmlns:a14="http://schemas.microsoft.com/office/drawing/2010/main" val="0"/>
              </a:ext>
            </a:extLst>
          </a:blip>
          <a:stretch>
            <a:fillRect/>
          </a:stretch>
        </p:blipFill>
        <p:spPr>
          <a:xfrm>
            <a:off x="4889261" y="2514600"/>
            <a:ext cx="2414788" cy="2286000"/>
          </a:xfrm>
          <a:prstGeom prst="rect">
            <a:avLst/>
          </a:prstGeom>
        </p:spPr>
      </p:pic>
      <p:graphicFrame>
        <p:nvGraphicFramePr>
          <p:cNvPr id="4" name="Diagram 3"/>
          <p:cNvGraphicFramePr/>
          <p:nvPr>
            <p:custDataLst>
              <p:tags r:id="rId3"/>
            </p:custDataLst>
          </p:nvPr>
        </p:nvGraphicFramePr>
        <p:xfrm>
          <a:off x="1524000" y="228600"/>
          <a:ext cx="9144000" cy="76200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9" name="TextBox 8"/>
          <p:cNvSpPr txBox="1"/>
          <p:nvPr/>
        </p:nvSpPr>
        <p:spPr>
          <a:xfrm>
            <a:off x="1752602" y="4655166"/>
            <a:ext cx="8686799" cy="2431435"/>
          </a:xfrm>
          <a:prstGeom prst="rect">
            <a:avLst/>
          </a:prstGeom>
          <a:noFill/>
        </p:spPr>
        <p:txBody>
          <a:bodyPr wrap="square" rtlCol="0">
            <a:spAutoFit/>
          </a:bodyPr>
          <a:lstStyle/>
          <a:p>
            <a:pPr algn="ctr"/>
            <a:endParaRPr lang="en-US" sz="1600" dirty="0"/>
          </a:p>
          <a:p>
            <a:pPr algn="ctr"/>
            <a:r>
              <a:rPr lang="en-US" sz="3200" dirty="0"/>
              <a:t>You have been elected to the position of </a:t>
            </a:r>
          </a:p>
          <a:p>
            <a:pPr algn="ctr"/>
            <a:r>
              <a:rPr lang="en-US" sz="3200" dirty="0"/>
              <a:t>Club President</a:t>
            </a:r>
          </a:p>
          <a:p>
            <a:pPr algn="ctr"/>
            <a:endParaRPr lang="en-US" sz="3200" dirty="0"/>
          </a:p>
          <a:p>
            <a:pPr marL="457200" indent="-457200">
              <a:buAutoNum type="arabicPeriod"/>
            </a:pPr>
            <a:endParaRPr lang="en-US" sz="2000" dirty="0"/>
          </a:p>
          <a:p>
            <a:endParaRPr lang="en-US" sz="2000" dirty="0"/>
          </a:p>
        </p:txBody>
      </p:sp>
      <p:pic>
        <p:nvPicPr>
          <p:cNvPr id="5123" name="Picture 3" descr="C:\Users\vcicero\AppData\Local\Microsoft\Windows\Temporary Internet Files\Content.IE5\4BZ0PU2D\MC900441344[1].png"/>
          <p:cNvPicPr>
            <a:picLocks noChangeAspect="1" noChangeArrowheads="1"/>
          </p:cNvPicPr>
          <p:nvPr>
            <p:custDataLst>
              <p:tags r:id="rId4"/>
            </p:custDataLst>
          </p:nvPr>
        </p:nvPicPr>
        <p:blipFill>
          <a:blip r:embed="rId14">
            <a:extLst>
              <a:ext uri="{28A0092B-C50C-407E-A947-70E740481C1C}">
                <a14:useLocalDpi xmlns:a14="http://schemas.microsoft.com/office/drawing/2010/main" val="0"/>
              </a:ext>
            </a:extLst>
          </a:blip>
          <a:srcRect/>
          <a:stretch>
            <a:fillRect/>
          </a:stretch>
        </p:blipFill>
        <p:spPr bwMode="auto">
          <a:xfrm>
            <a:off x="3886201" y="-76200"/>
            <a:ext cx="4426267" cy="442626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rot="226888">
            <a:off x="5354424" y="1714640"/>
            <a:ext cx="1950720" cy="369332"/>
          </a:xfrm>
          <a:prstGeom prst="rect">
            <a:avLst/>
          </a:prstGeom>
          <a:noFill/>
        </p:spPr>
        <p:txBody>
          <a:bodyPr wrap="square" rtlCol="0">
            <a:prstTxWarp prst="textArchUp">
              <a:avLst/>
            </a:prstTxWarp>
            <a:spAutoFit/>
          </a:bodyPr>
          <a:lstStyle/>
          <a:p>
            <a:r>
              <a:rPr lang="en-US" sz="1800" dirty="0"/>
              <a:t>Congratulations</a:t>
            </a:r>
          </a:p>
        </p:txBody>
      </p:sp>
      <p:sp>
        <p:nvSpPr>
          <p:cNvPr id="3" name="Footer Placeholder 2"/>
          <p:cNvSpPr>
            <a:spLocks noGrp="1"/>
          </p:cNvSpPr>
          <p:nvPr>
            <p:ph type="ftr" sz="quarter" idx="11"/>
          </p:nvPr>
        </p:nvSpPr>
        <p:spPr/>
        <p:txBody>
          <a:bodyPr/>
          <a:lstStyle/>
          <a:p>
            <a:r>
              <a:rPr lang="en-US" dirty="0"/>
              <a:t>Club President Training</a:t>
            </a:r>
          </a:p>
        </p:txBody>
      </p:sp>
      <p:sp>
        <p:nvSpPr>
          <p:cNvPr id="6" name="Slide Number Placeholder 5"/>
          <p:cNvSpPr>
            <a:spLocks noGrp="1"/>
          </p:cNvSpPr>
          <p:nvPr>
            <p:ph type="sldNum" sz="quarter" idx="12"/>
          </p:nvPr>
        </p:nvSpPr>
        <p:spPr/>
        <p:txBody>
          <a:bodyPr/>
          <a:lstStyle/>
          <a:p>
            <a:fld id="{D057AB9D-7DAF-4932-8D90-97F45FB0A796}" type="slidenum">
              <a:rPr lang="en-US" smtClean="0"/>
              <a:t>1</a:t>
            </a:fld>
            <a:endParaRPr lang="en-US" dirty="0"/>
          </a:p>
        </p:txBody>
      </p:sp>
      <p:pic>
        <p:nvPicPr>
          <p:cNvPr id="10" name="PPTShape_0" descr="C:\Users\vcicero\AppData\Local\Microsoft\Windows\Temporary Internet Files\Content.IE5\BV7KX1XL\MC900432618[1].png"/>
          <p:cNvPicPr>
            <a:picLocks noChangeAspect="1" noChangeArrowheads="1"/>
          </p:cNvPicPr>
          <p:nvPr>
            <p:custDataLst>
              <p:tags r:id="rId5"/>
            </p:custDataLst>
          </p:nvPr>
        </p:nvPicPr>
        <p:blipFill>
          <a:blip r:embed="rId15" cstate="print">
            <a:extLst>
              <a:ext uri="{28A0092B-C50C-407E-A947-70E740481C1C}">
                <a14:useLocalDpi xmlns:a14="http://schemas.microsoft.com/office/drawing/2010/main" val="0"/>
              </a:ext>
            </a:extLst>
          </a:blip>
          <a:srcRect/>
          <a:stretch>
            <a:fillRect/>
          </a:stretch>
        </p:blipFill>
        <p:spPr bwMode="auto">
          <a:xfrm>
            <a:off x="9982200" y="5867400"/>
            <a:ext cx="457200" cy="4572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101575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withEffect">
                                  <p:stCondLst>
                                    <p:cond delay="500"/>
                                  </p:stCondLst>
                                  <p:childTnLst>
                                    <p:animEffect transition="out" filter="fade">
                                      <p:cBhvr>
                                        <p:cTn id="6" dur="1000" tmFilter="0, 0; .2, .5; .8, .5; 1, 0"/>
                                        <p:tgtEl>
                                          <p:spTgt spid="5123"/>
                                        </p:tgtEl>
                                      </p:cBhvr>
                                    </p:animEffect>
                                    <p:animScale>
                                      <p:cBhvr>
                                        <p:cTn id="7" dur="500" autoRev="1" fill="hold"/>
                                        <p:tgtEl>
                                          <p:spTgt spid="5123"/>
                                        </p:tgtEl>
                                      </p:cBhvr>
                                      <p:by x="105000" y="105000"/>
                                    </p:animScale>
                                  </p:childTnLst>
                                </p:cTn>
                              </p:par>
                            </p:childTnLst>
                          </p:cTn>
                        </p:par>
                        <p:par>
                          <p:cTn id="8" fill="hold">
                            <p:stCondLst>
                              <p:cond delay="1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childTnLst>
                                </p:cTn>
                              </p:par>
                            </p:childTnLst>
                          </p:cTn>
                        </p:par>
                        <p:par>
                          <p:cTn id="12" fill="hold">
                            <p:stCondLst>
                              <p:cond delay="2500"/>
                            </p:stCondLst>
                            <p:childTnLst>
                              <p:par>
                                <p:cTn id="13" presetID="10" presetClass="entr" presetSubtype="0" fill="hold" nodeType="afterEffect">
                                  <p:stCondLst>
                                    <p:cond delay="100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1524000" y="228600"/>
          <a:ext cx="9144000" cy="762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TextBox 2"/>
          <p:cNvSpPr txBox="1"/>
          <p:nvPr/>
        </p:nvSpPr>
        <p:spPr>
          <a:xfrm>
            <a:off x="1752600" y="1295400"/>
            <a:ext cx="8610600" cy="369332"/>
          </a:xfrm>
          <a:prstGeom prst="rect">
            <a:avLst/>
          </a:prstGeom>
          <a:noFill/>
        </p:spPr>
        <p:txBody>
          <a:bodyPr wrap="square" rtlCol="0">
            <a:spAutoFit/>
          </a:bodyPr>
          <a:lstStyle/>
          <a:p>
            <a:r>
              <a:rPr lang="en-US" sz="1800" dirty="0"/>
              <a:t>Which of the following statements is </a:t>
            </a:r>
            <a:r>
              <a:rPr lang="en-US" sz="1800" i="1" u="sng" dirty="0"/>
              <a:t>NOT</a:t>
            </a:r>
            <a:r>
              <a:rPr lang="en-US" sz="1800" dirty="0"/>
              <a:t> a stated purposes of Lions clubs?  </a:t>
            </a:r>
          </a:p>
        </p:txBody>
      </p:sp>
      <p:sp>
        <p:nvSpPr>
          <p:cNvPr id="6" name="Footer Placeholder 5"/>
          <p:cNvSpPr>
            <a:spLocks noGrp="1"/>
          </p:cNvSpPr>
          <p:nvPr>
            <p:ph type="ftr" sz="quarter" idx="11"/>
          </p:nvPr>
        </p:nvSpPr>
        <p:spPr/>
        <p:txBody>
          <a:bodyPr/>
          <a:lstStyle/>
          <a:p>
            <a:r>
              <a:rPr lang="en-US"/>
              <a:t>Club President Training</a:t>
            </a:r>
            <a:endParaRPr lang="en-US" dirty="0"/>
          </a:p>
        </p:txBody>
      </p:sp>
      <p:sp>
        <p:nvSpPr>
          <p:cNvPr id="7" name="Slide Number Placeholder 6"/>
          <p:cNvSpPr>
            <a:spLocks noGrp="1"/>
          </p:cNvSpPr>
          <p:nvPr>
            <p:ph type="sldNum" sz="quarter" idx="12"/>
          </p:nvPr>
        </p:nvSpPr>
        <p:spPr/>
        <p:txBody>
          <a:bodyPr/>
          <a:lstStyle/>
          <a:p>
            <a:fld id="{D057AB9D-7DAF-4932-8D90-97F45FB0A796}" type="slidenum">
              <a:rPr lang="en-US" smtClean="0"/>
              <a:t>10</a:t>
            </a:fld>
            <a:endParaRPr lang="en-US"/>
          </a:p>
        </p:txBody>
      </p:sp>
      <p:sp>
        <p:nvSpPr>
          <p:cNvPr id="9" name="TextBox 8"/>
          <p:cNvSpPr txBox="1"/>
          <p:nvPr/>
        </p:nvSpPr>
        <p:spPr>
          <a:xfrm>
            <a:off x="1752601" y="2133600"/>
            <a:ext cx="7142895" cy="369332"/>
          </a:xfrm>
          <a:prstGeom prst="rect">
            <a:avLst/>
          </a:prstGeom>
          <a:noFill/>
        </p:spPr>
        <p:txBody>
          <a:bodyPr wrap="square" rtlCol="0">
            <a:spAutoFit/>
          </a:bodyPr>
          <a:lstStyle/>
          <a:p>
            <a:r>
              <a:rPr lang="en-US" sz="1800" dirty="0"/>
              <a:t>Click on your answer.</a:t>
            </a:r>
          </a:p>
        </p:txBody>
      </p:sp>
      <p:grpSp>
        <p:nvGrpSpPr>
          <p:cNvPr id="13" name="Group 12"/>
          <p:cNvGrpSpPr/>
          <p:nvPr/>
        </p:nvGrpSpPr>
        <p:grpSpPr>
          <a:xfrm>
            <a:off x="6934200" y="3429001"/>
            <a:ext cx="2739188" cy="889199"/>
            <a:chOff x="5410200" y="3429000"/>
            <a:chExt cx="2739188" cy="889199"/>
          </a:xfrm>
        </p:grpSpPr>
        <p:sp>
          <p:nvSpPr>
            <p:cNvPr id="23" name="Rounded Rectangle 22"/>
            <p:cNvSpPr/>
            <p:nvPr/>
          </p:nvSpPr>
          <p:spPr>
            <a:xfrm>
              <a:off x="5410200" y="3429000"/>
              <a:ext cx="2739188" cy="889199"/>
            </a:xfrm>
            <a:prstGeom prst="roundRect">
              <a:avLst/>
            </a:prstGeom>
            <a:solidFill>
              <a:schemeClr val="accent3"/>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lstStyle/>
            <a:p>
              <a:endParaRPr lang="en-GB"/>
            </a:p>
          </p:txBody>
        </p:sp>
        <p:sp>
          <p:nvSpPr>
            <p:cNvPr id="24" name="Rounded Rectangle 4"/>
            <p:cNvSpPr/>
            <p:nvPr/>
          </p:nvSpPr>
          <p:spPr>
            <a:xfrm>
              <a:off x="5574170" y="3472407"/>
              <a:ext cx="2411249" cy="802385"/>
            </a:xfrm>
            <a:prstGeom prst="rect">
              <a:avLst/>
            </a:prstGeom>
            <a:solidFill>
              <a:schemeClr val="accent3"/>
            </a:solidFill>
            <a:scene3d>
              <a:camera prst="orthographicFront"/>
              <a:lightRig rig="threePt" dir="t">
                <a:rot lat="0" lon="0" rev="7500000"/>
              </a:lightRig>
            </a:scene3d>
            <a:sp3d/>
          </p:spPr>
          <p:style>
            <a:lnRef idx="0">
              <a:scrgbClr r="0" g="0" b="0"/>
            </a:lnRef>
            <a:fillRef idx="0">
              <a:scrgbClr r="0" g="0" b="0"/>
            </a:fillRef>
            <a:effectRef idx="0">
              <a:scrgbClr r="0" g="0" b="0"/>
            </a:effectRef>
            <a:fontRef idx="minor">
              <a:schemeClr val="lt1"/>
            </a:fontRef>
          </p:style>
          <p:txBody>
            <a:bodyPr spcFirstLastPara="0" vert="horz" wrap="square" lIns="144780" tIns="144780" rIns="144780" bIns="144780" numCol="1" spcCol="1270" anchor="ctr" anchorCtr="0">
              <a:noAutofit/>
            </a:bodyPr>
            <a:lstStyle/>
            <a:p>
              <a:pPr lvl="0" defTabSz="1689100">
                <a:lnSpc>
                  <a:spcPct val="90000"/>
                </a:lnSpc>
                <a:spcBef>
                  <a:spcPct val="0"/>
                </a:spcBef>
                <a:spcAft>
                  <a:spcPct val="35000"/>
                </a:spcAft>
              </a:pPr>
              <a:r>
                <a:rPr lang="en-US" sz="1400" kern="1200" dirty="0">
                  <a:solidFill>
                    <a:schemeClr val="tx1"/>
                  </a:solidFill>
                </a:rPr>
                <a:t>To promote the principles of good government and good citizenship. </a:t>
              </a:r>
            </a:p>
          </p:txBody>
        </p:sp>
      </p:grpSp>
      <p:grpSp>
        <p:nvGrpSpPr>
          <p:cNvPr id="14" name="Group 13"/>
          <p:cNvGrpSpPr/>
          <p:nvPr/>
        </p:nvGrpSpPr>
        <p:grpSpPr>
          <a:xfrm>
            <a:off x="6934200" y="4368602"/>
            <a:ext cx="2739188" cy="889199"/>
            <a:chOff x="5410200" y="4368601"/>
            <a:chExt cx="2739188" cy="889199"/>
          </a:xfrm>
        </p:grpSpPr>
        <p:sp>
          <p:nvSpPr>
            <p:cNvPr id="26" name="Rounded Rectangle 25"/>
            <p:cNvSpPr/>
            <p:nvPr/>
          </p:nvSpPr>
          <p:spPr>
            <a:xfrm>
              <a:off x="5410200" y="4368601"/>
              <a:ext cx="2739188" cy="889199"/>
            </a:xfrm>
            <a:prstGeom prst="roundRect">
              <a:avLst/>
            </a:prstGeom>
            <a:solidFill>
              <a:schemeClr val="accent3"/>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lstStyle/>
            <a:p>
              <a:endParaRPr lang="en-GB"/>
            </a:p>
          </p:txBody>
        </p:sp>
        <p:sp>
          <p:nvSpPr>
            <p:cNvPr id="27" name="Rounded Rectangle 4"/>
            <p:cNvSpPr/>
            <p:nvPr/>
          </p:nvSpPr>
          <p:spPr>
            <a:xfrm>
              <a:off x="5574170" y="4412008"/>
              <a:ext cx="2411249" cy="802385"/>
            </a:xfrm>
            <a:prstGeom prst="rect">
              <a:avLst/>
            </a:prstGeom>
            <a:solidFill>
              <a:schemeClr val="accent3"/>
            </a:solidFill>
            <a:scene3d>
              <a:camera prst="orthographicFront"/>
              <a:lightRig rig="threePt" dir="t">
                <a:rot lat="0" lon="0" rev="7500000"/>
              </a:lightRig>
            </a:scene3d>
            <a:sp3d/>
          </p:spPr>
          <p:style>
            <a:lnRef idx="0">
              <a:scrgbClr r="0" g="0" b="0"/>
            </a:lnRef>
            <a:fillRef idx="0">
              <a:scrgbClr r="0" g="0" b="0"/>
            </a:fillRef>
            <a:effectRef idx="0">
              <a:scrgbClr r="0" g="0" b="0"/>
            </a:effectRef>
            <a:fontRef idx="minor">
              <a:schemeClr val="lt1"/>
            </a:fontRef>
          </p:style>
          <p:txBody>
            <a:bodyPr spcFirstLastPara="0" vert="horz" wrap="square" lIns="144780" tIns="144780" rIns="144780" bIns="144780" numCol="1" spcCol="1270" anchor="ctr" anchorCtr="0">
              <a:noAutofit/>
            </a:bodyPr>
            <a:lstStyle/>
            <a:p>
              <a:pPr lvl="0" defTabSz="1689100">
                <a:lnSpc>
                  <a:spcPct val="90000"/>
                </a:lnSpc>
                <a:spcBef>
                  <a:spcPct val="0"/>
                </a:spcBef>
                <a:spcAft>
                  <a:spcPct val="35000"/>
                </a:spcAft>
              </a:pPr>
              <a:r>
                <a:rPr lang="en-US" sz="1400" kern="1200" dirty="0">
                  <a:solidFill>
                    <a:schemeClr val="tx1"/>
                  </a:solidFill>
                </a:rPr>
                <a:t>To provide a forum for the open discussion of all matters of public interest…</a:t>
              </a:r>
            </a:p>
          </p:txBody>
        </p:sp>
      </p:grpSp>
      <p:grpSp>
        <p:nvGrpSpPr>
          <p:cNvPr id="8" name="Group 7"/>
          <p:cNvGrpSpPr/>
          <p:nvPr/>
        </p:nvGrpSpPr>
        <p:grpSpPr>
          <a:xfrm>
            <a:off x="2518612" y="3429001"/>
            <a:ext cx="2739188" cy="889199"/>
            <a:chOff x="994612" y="3429000"/>
            <a:chExt cx="2739188" cy="889199"/>
          </a:xfrm>
        </p:grpSpPr>
        <p:sp>
          <p:nvSpPr>
            <p:cNvPr id="29" name="Rounded Rectangle 28"/>
            <p:cNvSpPr/>
            <p:nvPr/>
          </p:nvSpPr>
          <p:spPr>
            <a:xfrm>
              <a:off x="994612" y="3429000"/>
              <a:ext cx="2739188" cy="889199"/>
            </a:xfrm>
            <a:prstGeom prst="roundRect">
              <a:avLst/>
            </a:prstGeom>
            <a:solidFill>
              <a:schemeClr val="accent3"/>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lstStyle/>
            <a:p>
              <a:endParaRPr lang="en-GB"/>
            </a:p>
          </p:txBody>
        </p:sp>
        <p:sp>
          <p:nvSpPr>
            <p:cNvPr id="30" name="Rounded Rectangle 4"/>
            <p:cNvSpPr/>
            <p:nvPr/>
          </p:nvSpPr>
          <p:spPr>
            <a:xfrm>
              <a:off x="1158582" y="3472407"/>
              <a:ext cx="2411249" cy="802385"/>
            </a:xfrm>
            <a:prstGeom prst="rect">
              <a:avLst/>
            </a:prstGeom>
            <a:solidFill>
              <a:schemeClr val="accent3"/>
            </a:solidFill>
            <a:scene3d>
              <a:camera prst="orthographicFront"/>
              <a:lightRig rig="threePt" dir="t">
                <a:rot lat="0" lon="0" rev="7500000"/>
              </a:lightRig>
            </a:scene3d>
            <a:sp3d/>
          </p:spPr>
          <p:style>
            <a:lnRef idx="0">
              <a:scrgbClr r="0" g="0" b="0"/>
            </a:lnRef>
            <a:fillRef idx="0">
              <a:scrgbClr r="0" g="0" b="0"/>
            </a:fillRef>
            <a:effectRef idx="0">
              <a:scrgbClr r="0" g="0" b="0"/>
            </a:effectRef>
            <a:fontRef idx="minor">
              <a:schemeClr val="lt1"/>
            </a:fontRef>
          </p:style>
          <p:txBody>
            <a:bodyPr spcFirstLastPara="0" vert="horz" wrap="square" lIns="144780" tIns="144780" rIns="144780" bIns="144780" numCol="1" spcCol="1270" anchor="ctr" anchorCtr="0">
              <a:noAutofit/>
            </a:bodyPr>
            <a:lstStyle/>
            <a:p>
              <a:pPr lvl="0" defTabSz="1689100">
                <a:lnSpc>
                  <a:spcPct val="90000"/>
                </a:lnSpc>
                <a:spcBef>
                  <a:spcPct val="0"/>
                </a:spcBef>
                <a:spcAft>
                  <a:spcPct val="35000"/>
                </a:spcAft>
              </a:pPr>
              <a:r>
                <a:rPr lang="en-US" sz="1400" kern="1200" dirty="0">
                  <a:solidFill>
                    <a:schemeClr val="tx1"/>
                  </a:solidFill>
                </a:rPr>
                <a:t>To create and foster a spirit of understanding among the people of the world. </a:t>
              </a:r>
              <a:endParaRPr lang="en-US" sz="1800" kern="1200" dirty="0">
                <a:solidFill>
                  <a:schemeClr val="tx1"/>
                </a:solidFill>
              </a:endParaRPr>
            </a:p>
          </p:txBody>
        </p:sp>
      </p:grpSp>
      <p:grpSp>
        <p:nvGrpSpPr>
          <p:cNvPr id="11" name="Group 10"/>
          <p:cNvGrpSpPr/>
          <p:nvPr/>
        </p:nvGrpSpPr>
        <p:grpSpPr>
          <a:xfrm>
            <a:off x="2518612" y="4368602"/>
            <a:ext cx="2739188" cy="889199"/>
            <a:chOff x="994612" y="4368601"/>
            <a:chExt cx="2739188" cy="889199"/>
          </a:xfrm>
        </p:grpSpPr>
        <p:sp>
          <p:nvSpPr>
            <p:cNvPr id="35" name="Rounded Rectangle 34"/>
            <p:cNvSpPr/>
            <p:nvPr/>
          </p:nvSpPr>
          <p:spPr>
            <a:xfrm>
              <a:off x="994612" y="4368601"/>
              <a:ext cx="2739188" cy="889199"/>
            </a:xfrm>
            <a:prstGeom prst="roundRect">
              <a:avLst/>
            </a:prstGeom>
            <a:solidFill>
              <a:schemeClr val="accent3"/>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lstStyle/>
            <a:p>
              <a:endParaRPr lang="en-GB"/>
            </a:p>
          </p:txBody>
        </p:sp>
        <p:sp>
          <p:nvSpPr>
            <p:cNvPr id="36" name="Rounded Rectangle 4"/>
            <p:cNvSpPr/>
            <p:nvPr/>
          </p:nvSpPr>
          <p:spPr>
            <a:xfrm>
              <a:off x="1158582" y="4412008"/>
              <a:ext cx="2411249" cy="802385"/>
            </a:xfrm>
            <a:prstGeom prst="rect">
              <a:avLst/>
            </a:prstGeom>
            <a:solidFill>
              <a:schemeClr val="accent3"/>
            </a:solidFill>
            <a:scene3d>
              <a:camera prst="orthographicFront"/>
              <a:lightRig rig="threePt" dir="t">
                <a:rot lat="0" lon="0" rev="7500000"/>
              </a:lightRig>
            </a:scene3d>
            <a:sp3d/>
          </p:spPr>
          <p:style>
            <a:lnRef idx="0">
              <a:scrgbClr r="0" g="0" b="0"/>
            </a:lnRef>
            <a:fillRef idx="0">
              <a:scrgbClr r="0" g="0" b="0"/>
            </a:fillRef>
            <a:effectRef idx="0">
              <a:scrgbClr r="0" g="0" b="0"/>
            </a:effectRef>
            <a:fontRef idx="minor">
              <a:schemeClr val="lt1"/>
            </a:fontRef>
          </p:style>
          <p:txBody>
            <a:bodyPr spcFirstLastPara="0" vert="horz" wrap="square" lIns="144780" tIns="144780" rIns="144780" bIns="144780" numCol="1" spcCol="1270" anchor="ctr" anchorCtr="0">
              <a:noAutofit/>
            </a:bodyPr>
            <a:lstStyle/>
            <a:p>
              <a:pPr lvl="0" defTabSz="1689100">
                <a:lnSpc>
                  <a:spcPct val="90000"/>
                </a:lnSpc>
                <a:spcBef>
                  <a:spcPct val="0"/>
                </a:spcBef>
                <a:spcAft>
                  <a:spcPct val="35000"/>
                </a:spcAft>
              </a:pPr>
              <a:r>
                <a:rPr lang="en-US" sz="1400" kern="1200" dirty="0">
                  <a:solidFill>
                    <a:schemeClr val="tx1"/>
                  </a:solidFill>
                </a:rPr>
                <a:t>To promote political leaders who support the mission of Lions clubs.</a:t>
              </a:r>
              <a:r>
                <a:rPr lang="en-US" sz="1400" dirty="0">
                  <a:solidFill>
                    <a:schemeClr val="tx1"/>
                  </a:solidFill>
                </a:rPr>
                <a:t> </a:t>
              </a:r>
              <a:endParaRPr lang="en-US" sz="1400" kern="1200" dirty="0">
                <a:solidFill>
                  <a:schemeClr val="tx1"/>
                </a:solidFill>
              </a:endParaRPr>
            </a:p>
          </p:txBody>
        </p:sp>
      </p:grpSp>
      <p:sp>
        <p:nvSpPr>
          <p:cNvPr id="31" name="TextBox 30"/>
          <p:cNvSpPr txBox="1"/>
          <p:nvPr/>
        </p:nvSpPr>
        <p:spPr>
          <a:xfrm>
            <a:off x="1752600" y="1524001"/>
            <a:ext cx="8516112" cy="461665"/>
          </a:xfrm>
          <a:prstGeom prst="rect">
            <a:avLst/>
          </a:prstGeom>
          <a:noFill/>
        </p:spPr>
        <p:txBody>
          <a:bodyPr wrap="square" rtlCol="0">
            <a:spAutoFit/>
          </a:bodyPr>
          <a:lstStyle/>
          <a:p>
            <a:r>
              <a:rPr lang="en-US" sz="2400" dirty="0"/>
              <a:t>Okay, those were a little easy.</a:t>
            </a:r>
          </a:p>
        </p:txBody>
      </p:sp>
      <p:pic>
        <p:nvPicPr>
          <p:cNvPr id="38" name="Picture 3" descr="C:\Users\vcicero\AppData\Local\Microsoft\Windows\Temporary Internet Files\Content.IE5\BV7KX1XL\MC900432618[1].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982200" y="5867400"/>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 descr="C:\Users\vcicero\AppData\Local\Microsoft\Windows\Temporary Internet Files\Content.IE5\UDH751QD\MC900442122[1].png">
            <a:hlinkClick r:id="rId10" action="ppaction://hlinksldjump" tooltip="Click here to return to the Table of Contents Page"/>
          </p:cNvPr>
          <p:cNvPicPr>
            <a:picLocks noChangeAspect="1" noChangeArrowheads="1"/>
          </p:cNvPicPr>
          <p:nvPr/>
        </p:nvPicPr>
        <p:blipFill>
          <a:blip r:embed="rId11" cstate="print">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9982201" y="381000"/>
            <a:ext cx="437295" cy="434340"/>
          </a:xfrm>
          <a:prstGeom prst="rect">
            <a:avLst/>
          </a:prstGeom>
          <a:noFill/>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1752600" y="1824336"/>
            <a:ext cx="8516112" cy="461665"/>
          </a:xfrm>
          <a:prstGeom prst="rect">
            <a:avLst/>
          </a:prstGeom>
          <a:noFill/>
        </p:spPr>
        <p:txBody>
          <a:bodyPr wrap="square" rtlCol="0">
            <a:spAutoFit/>
          </a:bodyPr>
          <a:lstStyle/>
          <a:p>
            <a:r>
              <a:rPr lang="en-US" sz="2400" dirty="0"/>
              <a:t>Let’s try one that is a bit more difficult.</a:t>
            </a:r>
          </a:p>
        </p:txBody>
      </p:sp>
      <p:sp>
        <p:nvSpPr>
          <p:cNvPr id="2" name="Multiply 1"/>
          <p:cNvSpPr/>
          <p:nvPr/>
        </p:nvSpPr>
        <p:spPr>
          <a:xfrm>
            <a:off x="2209801" y="4259608"/>
            <a:ext cx="3229181" cy="1150592"/>
          </a:xfrm>
          <a:prstGeom prst="mathMultiply">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1" name="TextBox 40"/>
          <p:cNvSpPr txBox="1"/>
          <p:nvPr/>
        </p:nvSpPr>
        <p:spPr>
          <a:xfrm>
            <a:off x="1830650" y="5405734"/>
            <a:ext cx="8516112" cy="707886"/>
          </a:xfrm>
          <a:prstGeom prst="rect">
            <a:avLst/>
          </a:prstGeom>
          <a:noFill/>
        </p:spPr>
        <p:txBody>
          <a:bodyPr wrap="square" rtlCol="0">
            <a:spAutoFit/>
          </a:bodyPr>
          <a:lstStyle/>
          <a:p>
            <a:pPr algn="ctr"/>
            <a:r>
              <a:rPr lang="en-US" sz="2000" dirty="0"/>
              <a:t>You can review all 6 statements of purpose in Article II of the </a:t>
            </a:r>
          </a:p>
          <a:p>
            <a:pPr algn="ctr"/>
            <a:r>
              <a:rPr lang="en-US" sz="2000" dirty="0"/>
              <a:t>Standard Club Constitution</a:t>
            </a:r>
          </a:p>
        </p:txBody>
      </p:sp>
      <p:pic>
        <p:nvPicPr>
          <p:cNvPr id="42" name="Picture 3" descr="C:\Users\vcicero\AppData\Local\Microsoft\Windows\Temporary Internet Files\Content.IE5\K57U1TM8\MC900371050[1].wmf">
            <a:hlinkClick r:id="rId12" tooltip="Click here to access the Standard Club Constitution and By-Laws"/>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8153400" y="5736504"/>
            <a:ext cx="400074" cy="438912"/>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11"/>
          <p:cNvGrpSpPr/>
          <p:nvPr/>
        </p:nvGrpSpPr>
        <p:grpSpPr>
          <a:xfrm>
            <a:off x="2507998" y="4368602"/>
            <a:ext cx="2739188" cy="889199"/>
            <a:chOff x="983998" y="4368601"/>
            <a:chExt cx="2739188" cy="889199"/>
          </a:xfrm>
        </p:grpSpPr>
        <p:sp>
          <p:nvSpPr>
            <p:cNvPr id="48" name="Rounded Rectangle 47"/>
            <p:cNvSpPr/>
            <p:nvPr/>
          </p:nvSpPr>
          <p:spPr>
            <a:xfrm>
              <a:off x="983998" y="4368601"/>
              <a:ext cx="2739188" cy="889199"/>
            </a:xfrm>
            <a:prstGeom prst="roundRect">
              <a:avLst/>
            </a:prstGeom>
            <a:solidFill>
              <a:srgbClr val="7030A0"/>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lstStyle/>
            <a:p>
              <a:endParaRPr lang="en-GB"/>
            </a:p>
          </p:txBody>
        </p:sp>
        <p:sp>
          <p:nvSpPr>
            <p:cNvPr id="49" name="Rounded Rectangle 4"/>
            <p:cNvSpPr/>
            <p:nvPr/>
          </p:nvSpPr>
          <p:spPr>
            <a:xfrm>
              <a:off x="1257570" y="4404416"/>
              <a:ext cx="2192045" cy="802385"/>
            </a:xfrm>
            <a:prstGeom prst="rect">
              <a:avLst/>
            </a:prstGeom>
            <a:solidFill>
              <a:srgbClr val="7030A0"/>
            </a:solidFill>
            <a:ln>
              <a:solidFill>
                <a:srgbClr val="7030A0"/>
              </a:solidFill>
            </a:ln>
            <a:scene3d>
              <a:camera prst="orthographicFront"/>
              <a:lightRig rig="threePt" dir="t">
                <a:rot lat="0" lon="0" rev="7500000"/>
              </a:lightRig>
            </a:scene3d>
            <a:sp3d/>
          </p:spPr>
          <p:style>
            <a:lnRef idx="0">
              <a:scrgbClr r="0" g="0" b="0"/>
            </a:lnRef>
            <a:fillRef idx="0">
              <a:scrgbClr r="0" g="0" b="0"/>
            </a:fillRef>
            <a:effectRef idx="0">
              <a:scrgbClr r="0" g="0" b="0"/>
            </a:effectRef>
            <a:fontRef idx="minor">
              <a:schemeClr val="lt1"/>
            </a:fontRef>
          </p:style>
          <p:txBody>
            <a:bodyPr spcFirstLastPara="0" vert="horz" wrap="square" lIns="144780" tIns="144780" rIns="144780" bIns="144780" numCol="1" spcCol="1270" anchor="ctr" anchorCtr="0">
              <a:noAutofit/>
            </a:bodyPr>
            <a:lstStyle/>
            <a:p>
              <a:pPr lvl="0" defTabSz="1689100">
                <a:lnSpc>
                  <a:spcPct val="90000"/>
                </a:lnSpc>
                <a:spcBef>
                  <a:spcPct val="0"/>
                </a:spcBef>
                <a:spcAft>
                  <a:spcPct val="35000"/>
                </a:spcAft>
              </a:pPr>
              <a:r>
                <a:rPr lang="en-US" sz="1400" kern="1200" dirty="0">
                  <a:solidFill>
                    <a:schemeClr val="tx1">
                      <a:lumMod val="75000"/>
                      <a:lumOff val="25000"/>
                    </a:schemeClr>
                  </a:solidFill>
                </a:rPr>
                <a:t>To promote political leaders who support the mission of Lions clubs.</a:t>
              </a:r>
              <a:r>
                <a:rPr lang="en-US" sz="1400" dirty="0">
                  <a:solidFill>
                    <a:schemeClr val="tx1">
                      <a:lumMod val="75000"/>
                      <a:lumOff val="25000"/>
                    </a:schemeClr>
                  </a:solidFill>
                </a:rPr>
                <a:t> </a:t>
              </a:r>
              <a:endParaRPr lang="en-US" sz="1400" kern="1200" dirty="0">
                <a:solidFill>
                  <a:schemeClr val="tx1">
                    <a:lumMod val="75000"/>
                    <a:lumOff val="25000"/>
                  </a:schemeClr>
                </a:solidFill>
              </a:endParaRPr>
            </a:p>
          </p:txBody>
        </p:sp>
      </p:grpSp>
    </p:spTree>
    <p:custDataLst>
      <p:tags r:id="rId1"/>
    </p:custDataLst>
    <p:extLst>
      <p:ext uri="{BB962C8B-B14F-4D97-AF65-F5344CB8AC3E}">
        <p14:creationId xmlns:p14="http://schemas.microsoft.com/office/powerpoint/2010/main" val="3367442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1">
                                            <p:txEl>
                                              <p:pRg st="0" end="0"/>
                                            </p:txEl>
                                          </p:spTgt>
                                        </p:tgtEl>
                                        <p:attrNameLst>
                                          <p:attrName>style.visibility</p:attrName>
                                        </p:attrNameLst>
                                      </p:cBhvr>
                                      <p:to>
                                        <p:strVal val="visible"/>
                                      </p:to>
                                    </p:set>
                                    <p:animEffect transition="in" filter="fade">
                                      <p:cBhvr>
                                        <p:cTn id="7" dur="1000"/>
                                        <p:tgtEl>
                                          <p:spTgt spid="31">
                                            <p:txEl>
                                              <p:pRg st="0" end="0"/>
                                            </p:txEl>
                                          </p:spTgt>
                                        </p:tgtEl>
                                      </p:cBhvr>
                                    </p:animEffect>
                                  </p:childTnLst>
                                </p:cTn>
                              </p:par>
                            </p:childTnLst>
                          </p:cTn>
                        </p:par>
                        <p:par>
                          <p:cTn id="8" fill="hold">
                            <p:stCondLst>
                              <p:cond delay="1000"/>
                            </p:stCondLst>
                            <p:childTnLst>
                              <p:par>
                                <p:cTn id="9" presetID="10" presetClass="exit" presetSubtype="0" fill="hold" grpId="0" nodeType="afterEffect">
                                  <p:stCondLst>
                                    <p:cond delay="1250"/>
                                  </p:stCondLst>
                                  <p:childTnLst>
                                    <p:animEffect transition="out" filter="fade">
                                      <p:cBhvr>
                                        <p:cTn id="10" dur="1000"/>
                                        <p:tgtEl>
                                          <p:spTgt spid="31">
                                            <p:txEl>
                                              <p:pRg st="0" end="0"/>
                                            </p:txEl>
                                          </p:spTgt>
                                        </p:tgtEl>
                                      </p:cBhvr>
                                    </p:animEffect>
                                    <p:set>
                                      <p:cBhvr>
                                        <p:cTn id="11" dur="1" fill="hold">
                                          <p:stCondLst>
                                            <p:cond delay="999"/>
                                          </p:stCondLst>
                                        </p:cTn>
                                        <p:tgtEl>
                                          <p:spTgt spid="31">
                                            <p:txEl>
                                              <p:pRg st="0" end="0"/>
                                            </p:txEl>
                                          </p:spTgt>
                                        </p:tgtEl>
                                        <p:attrNameLst>
                                          <p:attrName>style.visibility</p:attrName>
                                        </p:attrNameLst>
                                      </p:cBhvr>
                                      <p:to>
                                        <p:strVal val="hidden"/>
                                      </p:to>
                                    </p:set>
                                  </p:childTnLst>
                                </p:cTn>
                              </p:par>
                            </p:childTnLst>
                          </p:cTn>
                        </p:par>
                        <p:par>
                          <p:cTn id="12" fill="hold">
                            <p:stCondLst>
                              <p:cond delay="3250"/>
                            </p:stCondLst>
                            <p:childTnLst>
                              <p:par>
                                <p:cTn id="13" presetID="10" presetClass="entr" presetSubtype="0" fill="hold" nodeType="afterEffect">
                                  <p:stCondLst>
                                    <p:cond delay="0"/>
                                  </p:stCondLst>
                                  <p:childTnLst>
                                    <p:set>
                                      <p:cBhvr>
                                        <p:cTn id="14" dur="1" fill="hold">
                                          <p:stCondLst>
                                            <p:cond delay="0"/>
                                          </p:stCondLst>
                                        </p:cTn>
                                        <p:tgtEl>
                                          <p:spTgt spid="40">
                                            <p:txEl>
                                              <p:pRg st="0" end="0"/>
                                            </p:txEl>
                                          </p:spTgt>
                                        </p:tgtEl>
                                        <p:attrNameLst>
                                          <p:attrName>style.visibility</p:attrName>
                                        </p:attrNameLst>
                                      </p:cBhvr>
                                      <p:to>
                                        <p:strVal val="visible"/>
                                      </p:to>
                                    </p:set>
                                    <p:animEffect transition="in" filter="fade">
                                      <p:cBhvr>
                                        <p:cTn id="15" dur="1000"/>
                                        <p:tgtEl>
                                          <p:spTgt spid="40">
                                            <p:txEl>
                                              <p:pRg st="0" end="0"/>
                                            </p:txEl>
                                          </p:spTgt>
                                        </p:tgtEl>
                                      </p:cBhvr>
                                    </p:animEffect>
                                  </p:childTnLst>
                                </p:cTn>
                              </p:par>
                            </p:childTnLst>
                          </p:cTn>
                        </p:par>
                        <p:par>
                          <p:cTn id="16" fill="hold">
                            <p:stCondLst>
                              <p:cond delay="4250"/>
                            </p:stCondLst>
                            <p:childTnLst>
                              <p:par>
                                <p:cTn id="17" presetID="10" presetClass="exit" presetSubtype="0" fill="hold" grpId="0" nodeType="afterEffect">
                                  <p:stCondLst>
                                    <p:cond delay="1000"/>
                                  </p:stCondLst>
                                  <p:childTnLst>
                                    <p:animEffect transition="out" filter="fade">
                                      <p:cBhvr>
                                        <p:cTn id="18" dur="1000"/>
                                        <p:tgtEl>
                                          <p:spTgt spid="40">
                                            <p:txEl>
                                              <p:pRg st="0" end="0"/>
                                            </p:txEl>
                                          </p:spTgt>
                                        </p:tgtEl>
                                      </p:cBhvr>
                                    </p:animEffect>
                                    <p:set>
                                      <p:cBhvr>
                                        <p:cTn id="19" dur="1" fill="hold">
                                          <p:stCondLst>
                                            <p:cond delay="999"/>
                                          </p:stCondLst>
                                        </p:cTn>
                                        <p:tgtEl>
                                          <p:spTgt spid="40">
                                            <p:txEl>
                                              <p:pRg st="0" end="0"/>
                                            </p:txEl>
                                          </p:spTgt>
                                        </p:tgtEl>
                                        <p:attrNameLst>
                                          <p:attrName>style.visibility</p:attrName>
                                        </p:attrNameLst>
                                      </p:cBhvr>
                                      <p:to>
                                        <p:strVal val="hidden"/>
                                      </p:to>
                                    </p:set>
                                  </p:childTnLst>
                                </p:cTn>
                              </p:par>
                            </p:childTnLst>
                          </p:cTn>
                        </p:par>
                        <p:par>
                          <p:cTn id="20" fill="hold">
                            <p:stCondLst>
                              <p:cond delay="6250"/>
                            </p:stCondLst>
                            <p:childTnLst>
                              <p:par>
                                <p:cTn id="21" presetID="10" presetClass="entr" presetSubtype="0"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500"/>
                                        <p:tgtEl>
                                          <p:spTgt spid="3"/>
                                        </p:tgtEl>
                                      </p:cBhvr>
                                    </p:animEffect>
                                  </p:childTnLst>
                                </p:cTn>
                              </p:par>
                            </p:childTnLst>
                          </p:cTn>
                        </p:par>
                        <p:par>
                          <p:cTn id="24" fill="hold">
                            <p:stCondLst>
                              <p:cond delay="7750"/>
                            </p:stCondLst>
                            <p:childTnLst>
                              <p:par>
                                <p:cTn id="25" presetID="10" presetClass="entr" presetSubtype="0" fill="hold" grpId="0" nodeType="afterEffect">
                                  <p:stCondLst>
                                    <p:cond delay="150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500"/>
                                        <p:tgtEl>
                                          <p:spTgt spid="9"/>
                                        </p:tgtEl>
                                      </p:cBhvr>
                                    </p:animEffect>
                                  </p:childTnLst>
                                </p:cTn>
                              </p:par>
                              <p:par>
                                <p:cTn id="28" presetID="10" presetClass="entr" presetSubtype="0" fill="hold"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par>
                                <p:cTn id="31" presetID="10" presetClass="entr" presetSubtype="0" fill="hold"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500"/>
                                        <p:tgtEl>
                                          <p:spTgt spid="13"/>
                                        </p:tgtEl>
                                      </p:cBhvr>
                                    </p:animEffect>
                                  </p:childTnLst>
                                </p:cTn>
                              </p:par>
                              <p:par>
                                <p:cTn id="34" presetID="10" presetClass="entr" presetSubtype="0" fill="hold" nodeType="with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500"/>
                                        <p:tgtEl>
                                          <p:spTgt spid="14"/>
                                        </p:tgtEl>
                                      </p:cBhvr>
                                    </p:animEffect>
                                  </p:childTnLst>
                                </p:cTn>
                              </p:par>
                              <p:par>
                                <p:cTn id="37" presetID="10" presetClass="entr" presetSubtype="0" fill="hold" nodeType="with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500"/>
                                        <p:tgtEl>
                                          <p:spTgt spid="11"/>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2"/>
                                        </p:tgtEl>
                                        <p:attrNameLst>
                                          <p:attrName>style.visibility</p:attrName>
                                        </p:attrNameLst>
                                      </p:cBhvr>
                                      <p:to>
                                        <p:strVal val="visible"/>
                                      </p:to>
                                    </p:set>
                                  </p:childTnLst>
                                </p:cTn>
                              </p:par>
                              <p:par>
                                <p:cTn id="44" presetID="10" presetClass="exit" presetSubtype="0" fill="hold" grpId="1" nodeType="withEffect">
                                  <p:stCondLst>
                                    <p:cond delay="0"/>
                                  </p:stCondLst>
                                  <p:childTnLst>
                                    <p:animEffect transition="out" filter="fade">
                                      <p:cBhvr>
                                        <p:cTn id="45" dur="500"/>
                                        <p:tgtEl>
                                          <p:spTgt spid="9"/>
                                        </p:tgtEl>
                                      </p:cBhvr>
                                    </p:animEffect>
                                    <p:set>
                                      <p:cBhvr>
                                        <p:cTn id="46" dur="1" fill="hold">
                                          <p:stCondLst>
                                            <p:cond delay="499"/>
                                          </p:stCondLst>
                                        </p:cTn>
                                        <p:tgtEl>
                                          <p:spTgt spid="9"/>
                                        </p:tgtEl>
                                        <p:attrNameLst>
                                          <p:attrName>style.visibility</p:attrName>
                                        </p:attrNameLst>
                                      </p:cBhvr>
                                      <p:to>
                                        <p:strVal val="hidden"/>
                                      </p:to>
                                    </p:set>
                                  </p:childTnLst>
                                </p:cTn>
                              </p:par>
                            </p:childTnLst>
                          </p:cTn>
                        </p:par>
                        <p:par>
                          <p:cTn id="47" fill="hold">
                            <p:stCondLst>
                              <p:cond delay="500"/>
                            </p:stCondLst>
                            <p:childTnLst>
                              <p:par>
                                <p:cTn id="48" presetID="10" presetClass="entr" presetSubtype="0" fill="hold" nodeType="after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500"/>
                                        <p:tgtEl>
                                          <p:spTgt spid="12"/>
                                        </p:tgtEl>
                                      </p:cBhvr>
                                    </p:animEffect>
                                  </p:childTnLst>
                                </p:cTn>
                              </p:par>
                              <p:par>
                                <p:cTn id="51" presetID="10" presetClass="entr" presetSubtype="0" fill="hold" nodeType="withEffect">
                                  <p:stCondLst>
                                    <p:cond delay="1000"/>
                                  </p:stCondLst>
                                  <p:childTnLst>
                                    <p:set>
                                      <p:cBhvr>
                                        <p:cTn id="52" dur="1" fill="hold">
                                          <p:stCondLst>
                                            <p:cond delay="0"/>
                                          </p:stCondLst>
                                        </p:cTn>
                                        <p:tgtEl>
                                          <p:spTgt spid="41">
                                            <p:txEl>
                                              <p:pRg st="0" end="0"/>
                                            </p:txEl>
                                          </p:spTgt>
                                        </p:tgtEl>
                                        <p:attrNameLst>
                                          <p:attrName>style.visibility</p:attrName>
                                        </p:attrNameLst>
                                      </p:cBhvr>
                                      <p:to>
                                        <p:strVal val="visible"/>
                                      </p:to>
                                    </p:set>
                                    <p:animEffect transition="in" filter="fade">
                                      <p:cBhvr>
                                        <p:cTn id="53" dur="1000"/>
                                        <p:tgtEl>
                                          <p:spTgt spid="41">
                                            <p:txEl>
                                              <p:pRg st="0" end="0"/>
                                            </p:txEl>
                                          </p:spTgt>
                                        </p:tgtEl>
                                      </p:cBhvr>
                                    </p:animEffect>
                                  </p:childTnLst>
                                </p:cTn>
                              </p:par>
                              <p:par>
                                <p:cTn id="54" presetID="10" presetClass="entr" presetSubtype="0" fill="hold" nodeType="withEffect">
                                  <p:stCondLst>
                                    <p:cond delay="1000"/>
                                  </p:stCondLst>
                                  <p:childTnLst>
                                    <p:set>
                                      <p:cBhvr>
                                        <p:cTn id="55" dur="1" fill="hold">
                                          <p:stCondLst>
                                            <p:cond delay="0"/>
                                          </p:stCondLst>
                                        </p:cTn>
                                        <p:tgtEl>
                                          <p:spTgt spid="41">
                                            <p:txEl>
                                              <p:pRg st="1" end="1"/>
                                            </p:txEl>
                                          </p:spTgt>
                                        </p:tgtEl>
                                        <p:attrNameLst>
                                          <p:attrName>style.visibility</p:attrName>
                                        </p:attrNameLst>
                                      </p:cBhvr>
                                      <p:to>
                                        <p:strVal val="visible"/>
                                      </p:to>
                                    </p:set>
                                    <p:animEffect transition="in" filter="fade">
                                      <p:cBhvr>
                                        <p:cTn id="56" dur="1000"/>
                                        <p:tgtEl>
                                          <p:spTgt spid="41">
                                            <p:txEl>
                                              <p:pRg st="1" end="1"/>
                                            </p:txEl>
                                          </p:spTgt>
                                        </p:tgtEl>
                                      </p:cBhvr>
                                    </p:animEffect>
                                  </p:childTnLst>
                                </p:cTn>
                              </p:par>
                              <p:par>
                                <p:cTn id="57" presetID="10" presetClass="entr" presetSubtype="0" fill="hold" nodeType="withEffect">
                                  <p:stCondLst>
                                    <p:cond delay="1000"/>
                                  </p:stCondLst>
                                  <p:childTnLst>
                                    <p:set>
                                      <p:cBhvr>
                                        <p:cTn id="58" dur="1" fill="hold">
                                          <p:stCondLst>
                                            <p:cond delay="0"/>
                                          </p:stCondLst>
                                        </p:cTn>
                                        <p:tgtEl>
                                          <p:spTgt spid="42"/>
                                        </p:tgtEl>
                                        <p:attrNameLst>
                                          <p:attrName>style.visibility</p:attrName>
                                        </p:attrNameLst>
                                      </p:cBhvr>
                                      <p:to>
                                        <p:strVal val="visible"/>
                                      </p:to>
                                    </p:set>
                                    <p:animEffect transition="in" filter="fade">
                                      <p:cBhvr>
                                        <p:cTn id="59" dur="500"/>
                                        <p:tgtEl>
                                          <p:spTgt spid="42"/>
                                        </p:tgtEl>
                                      </p:cBhvr>
                                    </p:animEffect>
                                  </p:childTnLst>
                                </p:cTn>
                              </p:par>
                            </p:childTnLst>
                          </p:cTn>
                        </p:par>
                        <p:par>
                          <p:cTn id="60" fill="hold">
                            <p:stCondLst>
                              <p:cond delay="2500"/>
                            </p:stCondLst>
                            <p:childTnLst>
                              <p:par>
                                <p:cTn id="61" presetID="10" presetClass="entr" presetSubtype="0" fill="hold" nodeType="afterEffect">
                                  <p:stCondLst>
                                    <p:cond delay="0"/>
                                  </p:stCondLst>
                                  <p:childTnLst>
                                    <p:set>
                                      <p:cBhvr>
                                        <p:cTn id="62" dur="1" fill="hold">
                                          <p:stCondLst>
                                            <p:cond delay="0"/>
                                          </p:stCondLst>
                                        </p:cTn>
                                        <p:tgtEl>
                                          <p:spTgt spid="38"/>
                                        </p:tgtEl>
                                        <p:attrNameLst>
                                          <p:attrName>style.visibility</p:attrName>
                                        </p:attrNameLst>
                                      </p:cBhvr>
                                      <p:to>
                                        <p:strVal val="visible"/>
                                      </p:to>
                                    </p:set>
                                    <p:animEffect transition="in" filter="fade">
                                      <p:cBhvr>
                                        <p:cTn id="6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P spid="9" grpId="1"/>
      <p:bldP spid="31" grpId="0" build="allAtOnce"/>
      <p:bldP spid="40" grpId="0" build="allAtOnce"/>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custDataLst>
              <p:tags r:id="rId2"/>
            </p:custDataLst>
            <p:extLst>
              <p:ext uri="{D42A27DB-BD31-4B8C-83A1-F6EECF244321}">
                <p14:modId xmlns:p14="http://schemas.microsoft.com/office/powerpoint/2010/main" val="884258019"/>
              </p:ext>
            </p:extLst>
          </p:nvPr>
        </p:nvGraphicFramePr>
        <p:xfrm>
          <a:off x="1524000" y="228600"/>
          <a:ext cx="9144000" cy="762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9" name="TextBox 8"/>
          <p:cNvSpPr txBox="1"/>
          <p:nvPr/>
        </p:nvSpPr>
        <p:spPr>
          <a:xfrm>
            <a:off x="1828800" y="986589"/>
            <a:ext cx="8590695" cy="2123658"/>
          </a:xfrm>
          <a:prstGeom prst="rect">
            <a:avLst/>
          </a:prstGeom>
          <a:noFill/>
        </p:spPr>
        <p:txBody>
          <a:bodyPr wrap="square" rtlCol="0">
            <a:spAutoFit/>
          </a:bodyPr>
          <a:lstStyle/>
          <a:p>
            <a:endParaRPr lang="en-US" sz="1100" dirty="0"/>
          </a:p>
          <a:p>
            <a:pPr lvl="0"/>
            <a:r>
              <a:rPr lang="en-US" sz="2400" dirty="0"/>
              <a:t>As president, you are the chief executive officer of the club.</a:t>
            </a:r>
          </a:p>
          <a:p>
            <a:endParaRPr lang="en-US" sz="1100" dirty="0"/>
          </a:p>
          <a:p>
            <a:pPr marL="171450" indent="-171450">
              <a:buFont typeface="Wingdings" pitchFamily="2" charset="2"/>
              <a:buChar char="§"/>
            </a:pPr>
            <a:r>
              <a:rPr lang="en-US" sz="1600" dirty="0"/>
              <a:t>You have limited power (not absolute authority) and your authority to act comes from directives from the board of directors, club members and club’s constitution and by-laws</a:t>
            </a:r>
          </a:p>
          <a:p>
            <a:pPr marL="171450" indent="-171450">
              <a:buFont typeface="Wingdings" pitchFamily="2" charset="2"/>
              <a:buChar char="§"/>
            </a:pPr>
            <a:endParaRPr lang="en-US" sz="800" dirty="0"/>
          </a:p>
          <a:p>
            <a:pPr marL="171450" indent="-171450">
              <a:buFont typeface="Wingdings" pitchFamily="2" charset="2"/>
              <a:buChar char="§"/>
            </a:pPr>
            <a:r>
              <a:rPr lang="en-US" sz="1600" dirty="0"/>
              <a:t>You work in cooperation and have shared responsibilities with your board of directors</a:t>
            </a:r>
          </a:p>
          <a:p>
            <a:pPr lvl="1"/>
            <a:endParaRPr lang="en-US" sz="1200" dirty="0"/>
          </a:p>
          <a:p>
            <a:endParaRPr lang="en-US" sz="1800" dirty="0"/>
          </a:p>
        </p:txBody>
      </p:sp>
      <p:sp>
        <p:nvSpPr>
          <p:cNvPr id="3" name="Footer Placeholder 2"/>
          <p:cNvSpPr>
            <a:spLocks noGrp="1"/>
          </p:cNvSpPr>
          <p:nvPr>
            <p:ph type="ftr" sz="quarter" idx="11"/>
          </p:nvPr>
        </p:nvSpPr>
        <p:spPr/>
        <p:txBody>
          <a:bodyPr/>
          <a:lstStyle/>
          <a:p>
            <a:r>
              <a:rPr lang="en-US" dirty="0"/>
              <a:t>Club President Training</a:t>
            </a:r>
          </a:p>
        </p:txBody>
      </p:sp>
      <p:sp>
        <p:nvSpPr>
          <p:cNvPr id="5" name="Slide Number Placeholder 4"/>
          <p:cNvSpPr>
            <a:spLocks noGrp="1"/>
          </p:cNvSpPr>
          <p:nvPr>
            <p:ph type="sldNum" sz="quarter" idx="12"/>
          </p:nvPr>
        </p:nvSpPr>
        <p:spPr/>
        <p:txBody>
          <a:bodyPr/>
          <a:lstStyle/>
          <a:p>
            <a:fld id="{D057AB9D-7DAF-4932-8D90-97F45FB0A796}" type="slidenum">
              <a:rPr lang="en-US" smtClean="0"/>
              <a:t>11</a:t>
            </a:fld>
            <a:endParaRPr lang="en-US" dirty="0"/>
          </a:p>
        </p:txBody>
      </p:sp>
      <p:sp>
        <p:nvSpPr>
          <p:cNvPr id="13" name="Rounded Rectangle 12"/>
          <p:cNvSpPr/>
          <p:nvPr/>
        </p:nvSpPr>
        <p:spPr>
          <a:xfrm>
            <a:off x="4389950" y="4557878"/>
            <a:ext cx="3352800" cy="841007"/>
          </a:xfrm>
          <a:prstGeom prst="roundRect">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FF0000"/>
              </a:solidFill>
            </a:endParaRPr>
          </a:p>
        </p:txBody>
      </p:sp>
      <p:pic>
        <p:nvPicPr>
          <p:cNvPr id="14" name="Picture 3" descr="C:\Users\vcicero\AppData\Local\Microsoft\Windows\Temporary Internet Files\Content.IE5\BV7KX1XL\MC900432618[1].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982200" y="5867400"/>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C:\Users\vcicero\AppData\Local\Microsoft\Windows\Temporary Internet Files\Content.IE5\UDH751QD\MC900442122[1].png">
            <a:hlinkClick r:id="rId11" action="ppaction://hlinksldjump" tooltip="Click here to return to the Table of Contents Page"/>
          </p:cNvPr>
          <p:cNvPicPr>
            <a:picLocks noChangeAspect="1" noChangeArrowheads="1"/>
          </p:cNvPicPr>
          <p:nvPr/>
        </p:nvPicPr>
        <p:blipFill>
          <a:blip r:embed="rId12" cstate="print">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9982201" y="381000"/>
            <a:ext cx="437295" cy="434340"/>
          </a:xfrm>
          <a:prstGeom prst="rect">
            <a:avLst/>
          </a:prstGeom>
          <a:noFill/>
          <a:extLst>
            <a:ext uri="{909E8E84-426E-40DD-AFC4-6F175D3DCCD1}">
              <a14:hiddenFill xmlns:a14="http://schemas.microsoft.com/office/drawing/2010/main">
                <a:solidFill>
                  <a:srgbClr val="FFFFFF"/>
                </a:solidFill>
              </a14:hiddenFill>
            </a:ext>
          </a:extLst>
        </p:spPr>
      </p:pic>
      <p:grpSp>
        <p:nvGrpSpPr>
          <p:cNvPr id="24" name="Group 23"/>
          <p:cNvGrpSpPr/>
          <p:nvPr/>
        </p:nvGrpSpPr>
        <p:grpSpPr>
          <a:xfrm>
            <a:off x="2754632" y="2805748"/>
            <a:ext cx="6659879" cy="3366452"/>
            <a:chOff x="0" y="0"/>
            <a:chExt cx="6309923" cy="2923433"/>
          </a:xfrm>
        </p:grpSpPr>
        <p:sp>
          <p:nvSpPr>
            <p:cNvPr id="25" name="Rounded Rectangle 24"/>
            <p:cNvSpPr/>
            <p:nvPr/>
          </p:nvSpPr>
          <p:spPr>
            <a:xfrm>
              <a:off x="1635617" y="2356834"/>
              <a:ext cx="952500" cy="553720"/>
            </a:xfrm>
            <a:prstGeom prst="roundRect">
              <a:avLst/>
            </a:prstGeom>
            <a:ln w="6350">
              <a:prstDash val="solid"/>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2000" dirty="0">
                  <a:solidFill>
                    <a:prstClr val="black"/>
                  </a:solidFill>
                </a:rPr>
                <a:t>1</a:t>
              </a:r>
              <a:r>
                <a:rPr lang="en-US" sz="2000" baseline="30000" dirty="0">
                  <a:solidFill>
                    <a:prstClr val="black"/>
                  </a:solidFill>
                </a:rPr>
                <a:t>st</a:t>
              </a:r>
              <a:r>
                <a:rPr lang="en-US" sz="2000" dirty="0">
                  <a:solidFill>
                    <a:prstClr val="black"/>
                  </a:solidFill>
                </a:rPr>
                <a:t> VP</a:t>
              </a:r>
            </a:p>
          </p:txBody>
        </p:sp>
        <p:sp>
          <p:nvSpPr>
            <p:cNvPr id="26" name="Rounded Rectangle 25"/>
            <p:cNvSpPr/>
            <p:nvPr/>
          </p:nvSpPr>
          <p:spPr>
            <a:xfrm>
              <a:off x="1635617" y="0"/>
              <a:ext cx="2987424" cy="553792"/>
            </a:xfrm>
            <a:prstGeom prst="roundRect">
              <a:avLst/>
            </a:prstGeom>
            <a:ln w="6350">
              <a:solidFill>
                <a:schemeClr val="tx1"/>
              </a:solidFill>
              <a:prstDash val="solid"/>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US" sz="2000" dirty="0">
                  <a:solidFill>
                    <a:prstClr val="black"/>
                  </a:solidFill>
                  <a:ea typeface="Calibri"/>
                  <a:cs typeface="Times New Roman"/>
                </a:rPr>
                <a:t> Club Members</a:t>
              </a:r>
            </a:p>
          </p:txBody>
        </p:sp>
        <p:cxnSp>
          <p:nvCxnSpPr>
            <p:cNvPr id="28" name="Straight Connector 27"/>
            <p:cNvCxnSpPr/>
            <p:nvPr/>
          </p:nvCxnSpPr>
          <p:spPr>
            <a:xfrm>
              <a:off x="3129566" y="553792"/>
              <a:ext cx="0" cy="270456"/>
            </a:xfrm>
            <a:prstGeom prst="line">
              <a:avLst/>
            </a:prstGeom>
          </p:spPr>
          <p:style>
            <a:lnRef idx="1">
              <a:schemeClr val="dk1"/>
            </a:lnRef>
            <a:fillRef idx="0">
              <a:schemeClr val="dk1"/>
            </a:fillRef>
            <a:effectRef idx="0">
              <a:schemeClr val="dk1"/>
            </a:effectRef>
            <a:fontRef idx="minor">
              <a:schemeClr val="tx1"/>
            </a:fontRef>
          </p:style>
        </p:cxnSp>
        <p:sp>
          <p:nvSpPr>
            <p:cNvPr id="29" name="Rounded Rectangle 28"/>
            <p:cNvSpPr/>
            <p:nvPr/>
          </p:nvSpPr>
          <p:spPr>
            <a:xfrm>
              <a:off x="1635617" y="772733"/>
              <a:ext cx="2987040" cy="553720"/>
            </a:xfrm>
            <a:prstGeom prst="roundRect">
              <a:avLst/>
            </a:prstGeom>
            <a:ln w="6350">
              <a:solidFill>
                <a:schemeClr val="tx1"/>
              </a:solidFill>
              <a:prstDash val="solid"/>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US" sz="2000" dirty="0">
                  <a:solidFill>
                    <a:prstClr val="black"/>
                  </a:solidFill>
                  <a:latin typeface="Times New Roman"/>
                  <a:ea typeface="Calibri"/>
                  <a:cs typeface="Times New Roman"/>
                </a:rPr>
                <a:t>Board of Directors </a:t>
              </a:r>
            </a:p>
          </p:txBody>
        </p:sp>
        <p:sp>
          <p:nvSpPr>
            <p:cNvPr id="30" name="Rounded Rectangle 29"/>
            <p:cNvSpPr/>
            <p:nvPr/>
          </p:nvSpPr>
          <p:spPr>
            <a:xfrm>
              <a:off x="1635617" y="1609859"/>
              <a:ext cx="2987040" cy="553720"/>
            </a:xfrm>
            <a:prstGeom prst="roundRect">
              <a:avLst/>
            </a:prstGeom>
            <a:ln w="6350">
              <a:prstDash val="solid"/>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2000" dirty="0">
                  <a:solidFill>
                    <a:prstClr val="black"/>
                  </a:solidFill>
                </a:rPr>
                <a:t>President</a:t>
              </a:r>
            </a:p>
          </p:txBody>
        </p:sp>
        <p:cxnSp>
          <p:nvCxnSpPr>
            <p:cNvPr id="31" name="Straight Connector 30"/>
            <p:cNvCxnSpPr/>
            <p:nvPr/>
          </p:nvCxnSpPr>
          <p:spPr>
            <a:xfrm>
              <a:off x="3129566" y="1326524"/>
              <a:ext cx="0" cy="269875"/>
            </a:xfrm>
            <a:prstGeom prst="line">
              <a:avLst/>
            </a:prstGeom>
          </p:spPr>
          <p:style>
            <a:lnRef idx="1">
              <a:schemeClr val="dk1"/>
            </a:lnRef>
            <a:fillRef idx="0">
              <a:schemeClr val="dk1"/>
            </a:fillRef>
            <a:effectRef idx="0">
              <a:schemeClr val="dk1"/>
            </a:effectRef>
            <a:fontRef idx="minor">
              <a:schemeClr val="tx1"/>
            </a:fontRef>
          </p:style>
        </p:cxnSp>
        <p:sp>
          <p:nvSpPr>
            <p:cNvPr id="32" name="Rounded Rectangle 31"/>
            <p:cNvSpPr/>
            <p:nvPr/>
          </p:nvSpPr>
          <p:spPr>
            <a:xfrm>
              <a:off x="0" y="2279561"/>
              <a:ext cx="1377315" cy="553720"/>
            </a:xfrm>
            <a:prstGeom prst="roundRect">
              <a:avLst/>
            </a:prstGeom>
            <a:ln w="6350">
              <a:solidFill>
                <a:schemeClr val="tx1"/>
              </a:solidFill>
              <a:prstDash val="solid"/>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2000" dirty="0">
                  <a:solidFill>
                    <a:prstClr val="black"/>
                  </a:solidFill>
                </a:rPr>
                <a:t>Secretary</a:t>
              </a:r>
            </a:p>
          </p:txBody>
        </p:sp>
        <p:sp>
          <p:nvSpPr>
            <p:cNvPr id="33" name="Rounded Rectangle 32"/>
            <p:cNvSpPr/>
            <p:nvPr/>
          </p:nvSpPr>
          <p:spPr>
            <a:xfrm>
              <a:off x="4932608" y="2279561"/>
              <a:ext cx="1377315" cy="553720"/>
            </a:xfrm>
            <a:prstGeom prst="roundRect">
              <a:avLst/>
            </a:prstGeom>
            <a:ln w="6350">
              <a:prstDash val="solid"/>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2000" dirty="0">
                  <a:solidFill>
                    <a:prstClr val="black"/>
                  </a:solidFill>
                </a:rPr>
                <a:t>Treasurer</a:t>
              </a:r>
            </a:p>
          </p:txBody>
        </p:sp>
        <p:cxnSp>
          <p:nvCxnSpPr>
            <p:cNvPr id="34" name="Straight Connector 33"/>
            <p:cNvCxnSpPr/>
            <p:nvPr/>
          </p:nvCxnSpPr>
          <p:spPr>
            <a:xfrm flipH="1">
              <a:off x="708338" y="1867437"/>
              <a:ext cx="927279" cy="0"/>
            </a:xfrm>
            <a:prstGeom prst="line">
              <a:avLst/>
            </a:prstGeom>
          </p:spPr>
          <p:style>
            <a:lnRef idx="1">
              <a:schemeClr val="dk1"/>
            </a:lnRef>
            <a:fillRef idx="0">
              <a:schemeClr val="dk1"/>
            </a:fillRef>
            <a:effectRef idx="0">
              <a:schemeClr val="dk1"/>
            </a:effectRef>
            <a:fontRef idx="minor">
              <a:schemeClr val="tx1"/>
            </a:fontRef>
          </p:style>
        </p:cxnSp>
        <p:sp>
          <p:nvSpPr>
            <p:cNvPr id="35" name="Rounded Rectangle 34"/>
            <p:cNvSpPr/>
            <p:nvPr/>
          </p:nvSpPr>
          <p:spPr>
            <a:xfrm>
              <a:off x="2704563" y="2369713"/>
              <a:ext cx="952500" cy="553720"/>
            </a:xfrm>
            <a:prstGeom prst="roundRect">
              <a:avLst/>
            </a:prstGeom>
            <a:ln w="6350">
              <a:prstDash val="solid"/>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2000" dirty="0">
                  <a:solidFill>
                    <a:prstClr val="black"/>
                  </a:solidFill>
                </a:rPr>
                <a:t>2</a:t>
              </a:r>
              <a:r>
                <a:rPr lang="en-US" sz="2000" baseline="30000" dirty="0">
                  <a:solidFill>
                    <a:prstClr val="black"/>
                  </a:solidFill>
                </a:rPr>
                <a:t>nd</a:t>
              </a:r>
              <a:r>
                <a:rPr lang="en-US" sz="2000" dirty="0">
                  <a:solidFill>
                    <a:prstClr val="black"/>
                  </a:solidFill>
                </a:rPr>
                <a:t> VP</a:t>
              </a:r>
            </a:p>
          </p:txBody>
        </p:sp>
        <p:sp>
          <p:nvSpPr>
            <p:cNvPr id="36" name="Rounded Rectangle 35"/>
            <p:cNvSpPr/>
            <p:nvPr/>
          </p:nvSpPr>
          <p:spPr>
            <a:xfrm>
              <a:off x="3773509" y="2369713"/>
              <a:ext cx="952500" cy="553720"/>
            </a:xfrm>
            <a:prstGeom prst="roundRect">
              <a:avLst/>
            </a:prstGeom>
            <a:ln w="6350">
              <a:prstDash val="solid"/>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1200" dirty="0">
                  <a:solidFill>
                    <a:prstClr val="black"/>
                  </a:solidFill>
                </a:rPr>
                <a:t>Immediate Past President</a:t>
              </a:r>
            </a:p>
          </p:txBody>
        </p:sp>
        <p:cxnSp>
          <p:nvCxnSpPr>
            <p:cNvPr id="37" name="Straight Connector 36"/>
            <p:cNvCxnSpPr/>
            <p:nvPr/>
          </p:nvCxnSpPr>
          <p:spPr>
            <a:xfrm>
              <a:off x="695459" y="1867437"/>
              <a:ext cx="0" cy="412115"/>
            </a:xfrm>
            <a:prstGeom prst="line">
              <a:avLst/>
            </a:prstGeom>
          </p:spPr>
          <p:style>
            <a:lnRef idx="1">
              <a:schemeClr val="dk1"/>
            </a:lnRef>
            <a:fillRef idx="0">
              <a:schemeClr val="dk1"/>
            </a:fillRef>
            <a:effectRef idx="0">
              <a:schemeClr val="dk1"/>
            </a:effectRef>
            <a:fontRef idx="minor">
              <a:schemeClr val="tx1"/>
            </a:fontRef>
          </p:style>
        </p:cxnSp>
        <p:cxnSp>
          <p:nvCxnSpPr>
            <p:cNvPr id="38" name="Straight Connector 37"/>
            <p:cNvCxnSpPr/>
            <p:nvPr/>
          </p:nvCxnSpPr>
          <p:spPr>
            <a:xfrm>
              <a:off x="2112135" y="2163651"/>
              <a:ext cx="0" cy="192298"/>
            </a:xfrm>
            <a:prstGeom prst="line">
              <a:avLst/>
            </a:prstGeom>
          </p:spPr>
          <p:style>
            <a:lnRef idx="1">
              <a:schemeClr val="dk1"/>
            </a:lnRef>
            <a:fillRef idx="0">
              <a:schemeClr val="dk1"/>
            </a:fillRef>
            <a:effectRef idx="0">
              <a:schemeClr val="dk1"/>
            </a:effectRef>
            <a:fontRef idx="minor">
              <a:schemeClr val="tx1"/>
            </a:fontRef>
          </p:style>
        </p:cxnSp>
        <p:cxnSp>
          <p:nvCxnSpPr>
            <p:cNvPr id="39" name="Straight Connector 38"/>
            <p:cNvCxnSpPr/>
            <p:nvPr/>
          </p:nvCxnSpPr>
          <p:spPr>
            <a:xfrm>
              <a:off x="3206839" y="2163651"/>
              <a:ext cx="0" cy="191770"/>
            </a:xfrm>
            <a:prstGeom prst="line">
              <a:avLst/>
            </a:prstGeom>
          </p:spPr>
          <p:style>
            <a:lnRef idx="1">
              <a:schemeClr val="dk1"/>
            </a:lnRef>
            <a:fillRef idx="0">
              <a:schemeClr val="dk1"/>
            </a:fillRef>
            <a:effectRef idx="0">
              <a:schemeClr val="dk1"/>
            </a:effectRef>
            <a:fontRef idx="minor">
              <a:schemeClr val="tx1"/>
            </a:fontRef>
          </p:style>
        </p:cxnSp>
        <p:cxnSp>
          <p:nvCxnSpPr>
            <p:cNvPr id="40" name="Straight Connector 39"/>
            <p:cNvCxnSpPr/>
            <p:nvPr/>
          </p:nvCxnSpPr>
          <p:spPr>
            <a:xfrm>
              <a:off x="4250028" y="2176530"/>
              <a:ext cx="0" cy="191770"/>
            </a:xfrm>
            <a:prstGeom prst="line">
              <a:avLst/>
            </a:prstGeom>
          </p:spPr>
          <p:style>
            <a:lnRef idx="1">
              <a:schemeClr val="dk1"/>
            </a:lnRef>
            <a:fillRef idx="0">
              <a:schemeClr val="dk1"/>
            </a:fillRef>
            <a:effectRef idx="0">
              <a:schemeClr val="dk1"/>
            </a:effectRef>
            <a:fontRef idx="minor">
              <a:schemeClr val="tx1"/>
            </a:fontRef>
          </p:style>
        </p:cxnSp>
        <p:cxnSp>
          <p:nvCxnSpPr>
            <p:cNvPr id="41" name="Straight Connector 40"/>
            <p:cNvCxnSpPr/>
            <p:nvPr/>
          </p:nvCxnSpPr>
          <p:spPr>
            <a:xfrm flipH="1">
              <a:off x="4623515" y="1867437"/>
              <a:ext cx="991235" cy="0"/>
            </a:xfrm>
            <a:prstGeom prst="line">
              <a:avLst/>
            </a:prstGeom>
          </p:spPr>
          <p:style>
            <a:lnRef idx="1">
              <a:schemeClr val="dk1"/>
            </a:lnRef>
            <a:fillRef idx="0">
              <a:schemeClr val="dk1"/>
            </a:fillRef>
            <a:effectRef idx="0">
              <a:schemeClr val="dk1"/>
            </a:effectRef>
            <a:fontRef idx="minor">
              <a:schemeClr val="tx1"/>
            </a:fontRef>
          </p:style>
        </p:cxnSp>
        <p:cxnSp>
          <p:nvCxnSpPr>
            <p:cNvPr id="42" name="Straight Connector 41"/>
            <p:cNvCxnSpPr/>
            <p:nvPr/>
          </p:nvCxnSpPr>
          <p:spPr>
            <a:xfrm>
              <a:off x="5615188" y="1867437"/>
              <a:ext cx="0" cy="412115"/>
            </a:xfrm>
            <a:prstGeom prst="line">
              <a:avLst/>
            </a:prstGeom>
          </p:spPr>
          <p:style>
            <a:lnRef idx="1">
              <a:schemeClr val="dk1"/>
            </a:lnRef>
            <a:fillRef idx="0">
              <a:schemeClr val="dk1"/>
            </a:fillRef>
            <a:effectRef idx="0">
              <a:schemeClr val="dk1"/>
            </a:effectRef>
            <a:fontRef idx="minor">
              <a:schemeClr val="tx1"/>
            </a:fontRef>
          </p:style>
        </p:cxnSp>
      </p:grpSp>
      <p:grpSp>
        <p:nvGrpSpPr>
          <p:cNvPr id="10" name="Group 9"/>
          <p:cNvGrpSpPr/>
          <p:nvPr/>
        </p:nvGrpSpPr>
        <p:grpSpPr>
          <a:xfrm>
            <a:off x="4484370" y="2807971"/>
            <a:ext cx="3153110" cy="2491449"/>
            <a:chOff x="3478955" y="2654936"/>
            <a:chExt cx="3153110" cy="2491449"/>
          </a:xfrm>
        </p:grpSpPr>
        <p:sp>
          <p:nvSpPr>
            <p:cNvPr id="45" name="Rounded Rectangle 44"/>
            <p:cNvSpPr/>
            <p:nvPr/>
          </p:nvSpPr>
          <p:spPr>
            <a:xfrm>
              <a:off x="3478955" y="2654936"/>
              <a:ext cx="3153110" cy="637714"/>
            </a:xfrm>
            <a:prstGeom prst="roundRect">
              <a:avLst/>
            </a:prstGeom>
            <a:ln w="6350">
              <a:solidFill>
                <a:schemeClr val="tx1"/>
              </a:solidFill>
              <a:prstDash val="solid"/>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US" sz="2000" dirty="0">
                  <a:solidFill>
                    <a:prstClr val="black"/>
                  </a:solidFill>
                  <a:ea typeface="Calibri"/>
                  <a:cs typeface="Times New Roman"/>
                </a:rPr>
                <a:t> Club Members</a:t>
              </a:r>
            </a:p>
          </p:txBody>
        </p:sp>
        <p:cxnSp>
          <p:nvCxnSpPr>
            <p:cNvPr id="46" name="Straight Connector 45"/>
            <p:cNvCxnSpPr/>
            <p:nvPr/>
          </p:nvCxnSpPr>
          <p:spPr>
            <a:xfrm>
              <a:off x="5055761" y="3292650"/>
              <a:ext cx="0" cy="311441"/>
            </a:xfrm>
            <a:prstGeom prst="line">
              <a:avLst/>
            </a:prstGeom>
          </p:spPr>
          <p:style>
            <a:lnRef idx="1">
              <a:schemeClr val="dk1"/>
            </a:lnRef>
            <a:fillRef idx="0">
              <a:schemeClr val="dk1"/>
            </a:fillRef>
            <a:effectRef idx="0">
              <a:schemeClr val="dk1"/>
            </a:effectRef>
            <a:fontRef idx="minor">
              <a:schemeClr val="tx1"/>
            </a:fontRef>
          </p:style>
        </p:cxnSp>
        <p:sp>
          <p:nvSpPr>
            <p:cNvPr id="47" name="Rounded Rectangle 46"/>
            <p:cNvSpPr/>
            <p:nvPr/>
          </p:nvSpPr>
          <p:spPr>
            <a:xfrm>
              <a:off x="3478955" y="3544769"/>
              <a:ext cx="3152705" cy="637631"/>
            </a:xfrm>
            <a:prstGeom prst="roundRect">
              <a:avLst/>
            </a:prstGeom>
            <a:ln w="6350">
              <a:solidFill>
                <a:schemeClr val="tx1"/>
              </a:solidFill>
              <a:prstDash val="solid"/>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US" sz="2000" dirty="0">
                  <a:solidFill>
                    <a:prstClr val="black"/>
                  </a:solidFill>
                  <a:latin typeface="Times New Roman"/>
                  <a:ea typeface="Calibri"/>
                  <a:cs typeface="Times New Roman"/>
                </a:rPr>
                <a:t>Board of Directors </a:t>
              </a:r>
            </a:p>
          </p:txBody>
        </p:sp>
        <p:sp>
          <p:nvSpPr>
            <p:cNvPr id="48" name="Rounded Rectangle 47"/>
            <p:cNvSpPr/>
            <p:nvPr/>
          </p:nvSpPr>
          <p:spPr>
            <a:xfrm>
              <a:off x="3478955" y="4508754"/>
              <a:ext cx="3152705" cy="637631"/>
            </a:xfrm>
            <a:prstGeom prst="roundRect">
              <a:avLst/>
            </a:prstGeom>
            <a:ln w="6350">
              <a:prstDash val="solid"/>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2000" dirty="0">
                  <a:solidFill>
                    <a:prstClr val="black"/>
                  </a:solidFill>
                </a:rPr>
                <a:t>President</a:t>
              </a:r>
            </a:p>
          </p:txBody>
        </p:sp>
        <p:cxnSp>
          <p:nvCxnSpPr>
            <p:cNvPr id="49" name="Straight Connector 48"/>
            <p:cNvCxnSpPr/>
            <p:nvPr/>
          </p:nvCxnSpPr>
          <p:spPr>
            <a:xfrm>
              <a:off x="5055761" y="4182482"/>
              <a:ext cx="0" cy="310772"/>
            </a:xfrm>
            <a:prstGeom prst="line">
              <a:avLst/>
            </a:prstGeom>
          </p:spPr>
          <p:style>
            <a:lnRef idx="1">
              <a:schemeClr val="dk1"/>
            </a:lnRef>
            <a:fillRef idx="0">
              <a:schemeClr val="dk1"/>
            </a:fillRef>
            <a:effectRef idx="0">
              <a:schemeClr val="dk1"/>
            </a:effectRef>
            <a:fontRef idx="minor">
              <a:schemeClr val="tx1"/>
            </a:fontRef>
          </p:style>
        </p:cxnSp>
      </p:grpSp>
    </p:spTree>
    <p:custDataLst>
      <p:tags r:id="rId1"/>
    </p:custDataLst>
    <p:extLst>
      <p:ext uri="{BB962C8B-B14F-4D97-AF65-F5344CB8AC3E}">
        <p14:creationId xmlns:p14="http://schemas.microsoft.com/office/powerpoint/2010/main" val="2092221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250"/>
                                  </p:stCondLst>
                                  <p:childTnLst>
                                    <p:animEffect transition="out" filter="fade">
                                      <p:cBhvr>
                                        <p:cTn id="6" dur="750"/>
                                        <p:tgtEl>
                                          <p:spTgt spid="24"/>
                                        </p:tgtEl>
                                      </p:cBhvr>
                                    </p:animEffect>
                                    <p:set>
                                      <p:cBhvr>
                                        <p:cTn id="7" dur="1" fill="hold">
                                          <p:stCondLst>
                                            <p:cond delay="749"/>
                                          </p:stCondLst>
                                        </p:cTn>
                                        <p:tgtEl>
                                          <p:spTgt spid="24"/>
                                        </p:tgtEl>
                                        <p:attrNameLst>
                                          <p:attrName>style.visibility</p:attrName>
                                        </p:attrNameLst>
                                      </p:cBhvr>
                                      <p:to>
                                        <p:strVal val="hidden"/>
                                      </p:to>
                                    </p:set>
                                  </p:childTnLst>
                                </p:cTn>
                              </p:par>
                            </p:childTnLst>
                          </p:cTn>
                        </p:par>
                        <p:par>
                          <p:cTn id="8" fill="hold">
                            <p:stCondLst>
                              <p:cond delay="1000"/>
                            </p:stCondLst>
                            <p:childTnLst>
                              <p:par>
                                <p:cTn id="9" presetID="10" presetClass="entr" presetSubtype="0" fill="hold" nodeType="afterEffect">
                                  <p:stCondLst>
                                    <p:cond delay="1000"/>
                                  </p:stCondLst>
                                  <p:childTnLst>
                                    <p:set>
                                      <p:cBhvr>
                                        <p:cTn id="10" dur="1" fill="hold">
                                          <p:stCondLst>
                                            <p:cond delay="0"/>
                                          </p:stCondLst>
                                        </p:cTn>
                                        <p:tgtEl>
                                          <p:spTgt spid="9">
                                            <p:txEl>
                                              <p:pRg st="3" end="3"/>
                                            </p:txEl>
                                          </p:spTgt>
                                        </p:tgtEl>
                                        <p:attrNameLst>
                                          <p:attrName>style.visibility</p:attrName>
                                        </p:attrNameLst>
                                      </p:cBhvr>
                                      <p:to>
                                        <p:strVal val="visible"/>
                                      </p:to>
                                    </p:set>
                                    <p:animEffect transition="in" filter="fade">
                                      <p:cBhvr>
                                        <p:cTn id="11" dur="1000"/>
                                        <p:tgtEl>
                                          <p:spTgt spid="9">
                                            <p:txEl>
                                              <p:pRg st="3" end="3"/>
                                            </p:txEl>
                                          </p:spTgt>
                                        </p:tgtEl>
                                      </p:cBhvr>
                                    </p:animEffect>
                                  </p:childTnLst>
                                </p:cTn>
                              </p:par>
                            </p:childTnLst>
                          </p:cTn>
                        </p:par>
                        <p:par>
                          <p:cTn id="12" fill="hold">
                            <p:stCondLst>
                              <p:cond delay="3000"/>
                            </p:stCondLst>
                            <p:childTnLst>
                              <p:par>
                                <p:cTn id="13" presetID="10" presetClass="entr" presetSubtype="0" fill="hold" nodeType="afterEffect">
                                  <p:stCondLst>
                                    <p:cond delay="3000"/>
                                  </p:stCondLst>
                                  <p:childTnLst>
                                    <p:set>
                                      <p:cBhvr>
                                        <p:cTn id="14" dur="1" fill="hold">
                                          <p:stCondLst>
                                            <p:cond delay="0"/>
                                          </p:stCondLst>
                                        </p:cTn>
                                        <p:tgtEl>
                                          <p:spTgt spid="9">
                                            <p:txEl>
                                              <p:pRg st="5" end="5"/>
                                            </p:txEl>
                                          </p:spTgt>
                                        </p:tgtEl>
                                        <p:attrNameLst>
                                          <p:attrName>style.visibility</p:attrName>
                                        </p:attrNameLst>
                                      </p:cBhvr>
                                      <p:to>
                                        <p:strVal val="visible"/>
                                      </p:to>
                                    </p:set>
                                    <p:animEffect transition="in" filter="fade">
                                      <p:cBhvr>
                                        <p:cTn id="15" dur="1000"/>
                                        <p:tgtEl>
                                          <p:spTgt spid="9">
                                            <p:txEl>
                                              <p:pRg st="5" end="5"/>
                                            </p:txEl>
                                          </p:spTgt>
                                        </p:tgtEl>
                                      </p:cBhvr>
                                    </p:animEffect>
                                  </p:childTnLst>
                                </p:cTn>
                              </p:par>
                            </p:childTnLst>
                          </p:cTn>
                        </p:par>
                        <p:par>
                          <p:cTn id="16" fill="hold">
                            <p:stCondLst>
                              <p:cond delay="7000"/>
                            </p:stCondLst>
                            <p:childTnLst>
                              <p:par>
                                <p:cTn id="17" presetID="10" presetClass="entr" presetSubtype="0"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custDataLst>
              <p:tags r:id="rId2"/>
            </p:custDataLst>
          </p:nvPr>
        </p:nvGraphicFramePr>
        <p:xfrm>
          <a:off x="1524000" y="228600"/>
          <a:ext cx="9144000" cy="762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9" name="TextBox 8"/>
          <p:cNvSpPr txBox="1"/>
          <p:nvPr/>
        </p:nvSpPr>
        <p:spPr>
          <a:xfrm>
            <a:off x="1828800" y="986590"/>
            <a:ext cx="8382001" cy="5078313"/>
          </a:xfrm>
          <a:prstGeom prst="rect">
            <a:avLst/>
          </a:prstGeom>
          <a:noFill/>
        </p:spPr>
        <p:txBody>
          <a:bodyPr wrap="square" rtlCol="0">
            <a:spAutoFit/>
          </a:bodyPr>
          <a:lstStyle/>
          <a:p>
            <a:endParaRPr lang="en-US" sz="1100" dirty="0"/>
          </a:p>
          <a:p>
            <a:pPr lvl="0"/>
            <a:r>
              <a:rPr lang="en-US" sz="2400" dirty="0"/>
              <a:t>As president, you are the chief executive officer of the club.</a:t>
            </a:r>
          </a:p>
          <a:p>
            <a:endParaRPr lang="en-US" sz="1100" dirty="0"/>
          </a:p>
          <a:p>
            <a:pPr marL="171450" indent="-171450">
              <a:buFont typeface="Wingdings" pitchFamily="2" charset="2"/>
              <a:buChar char="§"/>
            </a:pPr>
            <a:r>
              <a:rPr lang="en-US" sz="1600" dirty="0"/>
              <a:t>You have limited power (no absolute authority) and your authority to act comes from directives from the board of directors, club members and club’s constitution and by-laws</a:t>
            </a:r>
          </a:p>
          <a:p>
            <a:pPr marL="171450" indent="-171450">
              <a:buFont typeface="Wingdings" pitchFamily="2" charset="2"/>
              <a:buChar char="§"/>
            </a:pPr>
            <a:endParaRPr lang="en-US" sz="800" dirty="0"/>
          </a:p>
          <a:p>
            <a:pPr marL="171450" indent="-171450">
              <a:buFont typeface="Wingdings" pitchFamily="2" charset="2"/>
              <a:buChar char="§"/>
            </a:pPr>
            <a:r>
              <a:rPr lang="en-US" sz="1600" dirty="0"/>
              <a:t>You work in cooperation and have shared responsibilities with your board of directors</a:t>
            </a:r>
          </a:p>
          <a:p>
            <a:pPr lvl="1"/>
            <a:endParaRPr lang="en-US" sz="1200" dirty="0"/>
          </a:p>
          <a:p>
            <a:r>
              <a:rPr lang="en-US" sz="2400" dirty="0"/>
              <a:t>The board of directors includes: </a:t>
            </a:r>
          </a:p>
          <a:p>
            <a:endParaRPr lang="en-US" sz="1600" dirty="0"/>
          </a:p>
          <a:p>
            <a:pPr marL="628650" lvl="1" indent="-171450">
              <a:buFont typeface="Wingdings" pitchFamily="2" charset="2"/>
              <a:buChar char="§"/>
            </a:pPr>
            <a:r>
              <a:rPr lang="en-US" sz="1800" dirty="0"/>
              <a:t>the president</a:t>
            </a:r>
          </a:p>
          <a:p>
            <a:pPr marL="628650" lvl="1" indent="-171450">
              <a:buFont typeface="Wingdings" pitchFamily="2" charset="2"/>
              <a:buChar char="§"/>
            </a:pPr>
            <a:r>
              <a:rPr lang="en-US" sz="1800" dirty="0"/>
              <a:t>the immediate past president</a:t>
            </a:r>
          </a:p>
          <a:p>
            <a:pPr marL="628650" lvl="1" indent="-171450">
              <a:buFont typeface="Wingdings" pitchFamily="2" charset="2"/>
              <a:buChar char="§"/>
            </a:pPr>
            <a:r>
              <a:rPr lang="en-US" sz="1800" dirty="0"/>
              <a:t>vice presidents</a:t>
            </a:r>
          </a:p>
          <a:p>
            <a:pPr marL="628650" lvl="1" indent="-171450">
              <a:buFont typeface="Wingdings" pitchFamily="2" charset="2"/>
              <a:buChar char="§"/>
            </a:pPr>
            <a:r>
              <a:rPr lang="en-US" sz="1800" dirty="0"/>
              <a:t>secretary</a:t>
            </a:r>
          </a:p>
          <a:p>
            <a:pPr marL="628650" lvl="1" indent="-171450">
              <a:buFont typeface="Wingdings" pitchFamily="2" charset="2"/>
              <a:buChar char="§"/>
            </a:pPr>
            <a:r>
              <a:rPr lang="en-US" sz="1800" dirty="0"/>
              <a:t>treasurer</a:t>
            </a:r>
          </a:p>
          <a:p>
            <a:pPr marL="628650" lvl="1" indent="-171450">
              <a:buFont typeface="Wingdings" pitchFamily="2" charset="2"/>
              <a:buChar char="§"/>
            </a:pPr>
            <a:r>
              <a:rPr lang="en-US" sz="1800" dirty="0"/>
              <a:t>Lion tamer (optional)</a:t>
            </a:r>
          </a:p>
          <a:p>
            <a:pPr marL="628650" lvl="1" indent="-171450">
              <a:buFont typeface="Wingdings" pitchFamily="2" charset="2"/>
              <a:buChar char="§"/>
            </a:pPr>
            <a:r>
              <a:rPr lang="en-US" sz="1800" dirty="0"/>
              <a:t>tail twister (optional)</a:t>
            </a:r>
          </a:p>
          <a:p>
            <a:pPr marL="628650" lvl="1" indent="-171450">
              <a:buFont typeface="Wingdings" pitchFamily="2" charset="2"/>
              <a:buChar char="§"/>
            </a:pPr>
            <a:r>
              <a:rPr lang="en-US" sz="1800" dirty="0"/>
              <a:t>membership chairperson</a:t>
            </a:r>
          </a:p>
          <a:p>
            <a:pPr marL="628650" lvl="1" indent="-171450">
              <a:buFont typeface="Wingdings" pitchFamily="2" charset="2"/>
              <a:buChar char="§"/>
            </a:pPr>
            <a:r>
              <a:rPr lang="en-US" sz="1800" dirty="0"/>
              <a:t>any other elected directors</a:t>
            </a:r>
          </a:p>
        </p:txBody>
      </p:sp>
      <p:sp>
        <p:nvSpPr>
          <p:cNvPr id="3" name="Footer Placeholder 2"/>
          <p:cNvSpPr>
            <a:spLocks noGrp="1"/>
          </p:cNvSpPr>
          <p:nvPr>
            <p:ph type="ftr" sz="quarter" idx="11"/>
          </p:nvPr>
        </p:nvSpPr>
        <p:spPr/>
        <p:txBody>
          <a:bodyPr/>
          <a:lstStyle/>
          <a:p>
            <a:r>
              <a:rPr lang="en-US" dirty="0"/>
              <a:t>Club President Training</a:t>
            </a:r>
          </a:p>
        </p:txBody>
      </p:sp>
      <p:sp>
        <p:nvSpPr>
          <p:cNvPr id="5" name="Slide Number Placeholder 4"/>
          <p:cNvSpPr>
            <a:spLocks noGrp="1"/>
          </p:cNvSpPr>
          <p:nvPr>
            <p:ph type="sldNum" sz="quarter" idx="12"/>
          </p:nvPr>
        </p:nvSpPr>
        <p:spPr/>
        <p:txBody>
          <a:bodyPr/>
          <a:lstStyle/>
          <a:p>
            <a:fld id="{D057AB9D-7DAF-4932-8D90-97F45FB0A796}" type="slidenum">
              <a:rPr lang="en-US" smtClean="0"/>
              <a:t>12</a:t>
            </a:fld>
            <a:endParaRPr lang="en-US" dirty="0"/>
          </a:p>
        </p:txBody>
      </p:sp>
      <p:pic>
        <p:nvPicPr>
          <p:cNvPr id="17" name="Picture 4">
            <a:hlinkClick r:id="rId10" tooltip="Click here to access the Club Officer Manual"/>
          </p:cNvPr>
          <p:cNvPicPr>
            <a:picLocks noChangeAspect="1" noChangeArrowheads="1"/>
          </p:cNvPicPr>
          <p:nvPr/>
        </p:nvPicPr>
        <p:blipFill>
          <a:blip r:embed="rId11">
            <a:extLst>
              <a:ext uri="{28A0092B-C50C-407E-A947-70E740481C1C}">
                <a14:useLocalDpi xmlns:a14="http://schemas.microsoft.com/office/drawing/2010/main" val="0"/>
              </a:ext>
            </a:extLst>
          </a:blip>
          <a:stretch>
            <a:fillRect/>
          </a:stretch>
        </p:blipFill>
        <p:spPr bwMode="auto">
          <a:xfrm>
            <a:off x="5867400" y="5105400"/>
            <a:ext cx="396240" cy="438912"/>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3" descr="C:\Users\vcicero\AppData\Local\Microsoft\Windows\Temporary Internet Files\Content.IE5\BV7KX1XL\MC900432618[1].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9982200" y="5867400"/>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C:\Users\vcicero\AppData\Local\Microsoft\Windows\Temporary Internet Files\Content.IE5\UDH751QD\MC900442122[1].png">
            <a:hlinkClick r:id="rId13" action="ppaction://hlinksldjump" tooltip="Click here to return to the Table of Contents Page"/>
          </p:cNvPr>
          <p:cNvPicPr>
            <a:picLocks noChangeAspect="1" noChangeArrowheads="1"/>
          </p:cNvPicPr>
          <p:nvPr/>
        </p:nvPicPr>
        <p:blipFill>
          <a:blip r:embed="rId14" cstate="print">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9982201" y="381000"/>
            <a:ext cx="437295" cy="43434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897338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9">
                                            <p:txEl>
                                              <p:pRg st="7" end="7"/>
                                            </p:txEl>
                                          </p:spTgt>
                                        </p:tgtEl>
                                        <p:attrNameLst>
                                          <p:attrName>style.visibility</p:attrName>
                                        </p:attrNameLst>
                                      </p:cBhvr>
                                      <p:to>
                                        <p:strVal val="visible"/>
                                      </p:to>
                                    </p:set>
                                    <p:animEffect transition="in" filter="fade">
                                      <p:cBhvr>
                                        <p:cTn id="7" dur="1000"/>
                                        <p:tgtEl>
                                          <p:spTgt spid="9">
                                            <p:txEl>
                                              <p:pRg st="7" end="7"/>
                                            </p:txEl>
                                          </p:spTgt>
                                        </p:tgtEl>
                                      </p:cBhvr>
                                    </p:animEffect>
                                  </p:childTnLst>
                                </p:cTn>
                              </p:par>
                            </p:childTnLst>
                          </p:cTn>
                        </p:par>
                        <p:par>
                          <p:cTn id="8" fill="hold">
                            <p:stCondLst>
                              <p:cond delay="1500"/>
                            </p:stCondLst>
                            <p:childTnLst>
                              <p:par>
                                <p:cTn id="9" presetID="10" presetClass="exit" presetSubtype="0" fill="hold" nodeType="afterEffect">
                                  <p:stCondLst>
                                    <p:cond delay="0"/>
                                  </p:stCondLst>
                                  <p:childTnLst>
                                    <p:animEffect transition="out" filter="fade">
                                      <p:cBhvr>
                                        <p:cTn id="10" dur="1250"/>
                                        <p:tgtEl>
                                          <p:spTgt spid="9">
                                            <p:txEl>
                                              <p:pRg st="1" end="1"/>
                                            </p:txEl>
                                          </p:spTgt>
                                        </p:tgtEl>
                                      </p:cBhvr>
                                    </p:animEffect>
                                    <p:set>
                                      <p:cBhvr>
                                        <p:cTn id="11" dur="1" fill="hold">
                                          <p:stCondLst>
                                            <p:cond delay="1249"/>
                                          </p:stCondLst>
                                        </p:cTn>
                                        <p:tgtEl>
                                          <p:spTgt spid="9">
                                            <p:txEl>
                                              <p:pRg st="1" end="1"/>
                                            </p:txEl>
                                          </p:spTgt>
                                        </p:tgtEl>
                                        <p:attrNameLst>
                                          <p:attrName>style.visibility</p:attrName>
                                        </p:attrNameLst>
                                      </p:cBhvr>
                                      <p:to>
                                        <p:strVal val="hidden"/>
                                      </p:to>
                                    </p:set>
                                  </p:childTnLst>
                                </p:cTn>
                              </p:par>
                              <p:par>
                                <p:cTn id="12" presetID="10" presetClass="exit" presetSubtype="0" fill="hold" nodeType="withEffect">
                                  <p:stCondLst>
                                    <p:cond delay="0"/>
                                  </p:stCondLst>
                                  <p:childTnLst>
                                    <p:animEffect transition="out" filter="fade">
                                      <p:cBhvr>
                                        <p:cTn id="13" dur="1250"/>
                                        <p:tgtEl>
                                          <p:spTgt spid="9">
                                            <p:txEl>
                                              <p:pRg st="3" end="3"/>
                                            </p:txEl>
                                          </p:spTgt>
                                        </p:tgtEl>
                                      </p:cBhvr>
                                    </p:animEffect>
                                    <p:set>
                                      <p:cBhvr>
                                        <p:cTn id="14" dur="1" fill="hold">
                                          <p:stCondLst>
                                            <p:cond delay="1249"/>
                                          </p:stCondLst>
                                        </p:cTn>
                                        <p:tgtEl>
                                          <p:spTgt spid="9">
                                            <p:txEl>
                                              <p:pRg st="3" end="3"/>
                                            </p:txEl>
                                          </p:spTgt>
                                        </p:tgtEl>
                                        <p:attrNameLst>
                                          <p:attrName>style.visibility</p:attrName>
                                        </p:attrNameLst>
                                      </p:cBhvr>
                                      <p:to>
                                        <p:strVal val="hidden"/>
                                      </p:to>
                                    </p:set>
                                  </p:childTnLst>
                                </p:cTn>
                              </p:par>
                              <p:par>
                                <p:cTn id="15" presetID="10" presetClass="exit" presetSubtype="0" fill="hold" nodeType="withEffect">
                                  <p:stCondLst>
                                    <p:cond delay="0"/>
                                  </p:stCondLst>
                                  <p:childTnLst>
                                    <p:animEffect transition="out" filter="fade">
                                      <p:cBhvr>
                                        <p:cTn id="16" dur="1250"/>
                                        <p:tgtEl>
                                          <p:spTgt spid="9">
                                            <p:txEl>
                                              <p:pRg st="5" end="5"/>
                                            </p:txEl>
                                          </p:spTgt>
                                        </p:tgtEl>
                                      </p:cBhvr>
                                    </p:animEffect>
                                    <p:set>
                                      <p:cBhvr>
                                        <p:cTn id="17" dur="1" fill="hold">
                                          <p:stCondLst>
                                            <p:cond delay="1249"/>
                                          </p:stCondLst>
                                        </p:cTn>
                                        <p:tgtEl>
                                          <p:spTgt spid="9">
                                            <p:txEl>
                                              <p:pRg st="5" end="5"/>
                                            </p:txEl>
                                          </p:spTgt>
                                        </p:tgtEl>
                                        <p:attrNameLst>
                                          <p:attrName>style.visibility</p:attrName>
                                        </p:attrNameLst>
                                      </p:cBhvr>
                                      <p:to>
                                        <p:strVal val="hidden"/>
                                      </p:to>
                                    </p:set>
                                  </p:childTnLst>
                                </p:cTn>
                              </p:par>
                            </p:childTnLst>
                          </p:cTn>
                        </p:par>
                        <p:par>
                          <p:cTn id="18" fill="hold">
                            <p:stCondLst>
                              <p:cond delay="2750"/>
                            </p:stCondLst>
                            <p:childTnLst>
                              <p:par>
                                <p:cTn id="19" presetID="42" presetClass="entr" presetSubtype="0" fill="hold" nodeType="afterEffect">
                                  <p:stCondLst>
                                    <p:cond delay="0"/>
                                  </p:stCondLst>
                                  <p:childTnLst>
                                    <p:set>
                                      <p:cBhvr>
                                        <p:cTn id="20" dur="1" fill="hold">
                                          <p:stCondLst>
                                            <p:cond delay="0"/>
                                          </p:stCondLst>
                                        </p:cTn>
                                        <p:tgtEl>
                                          <p:spTgt spid="9">
                                            <p:txEl>
                                              <p:pRg st="9" end="9"/>
                                            </p:txEl>
                                          </p:spTgt>
                                        </p:tgtEl>
                                        <p:attrNameLst>
                                          <p:attrName>style.visibility</p:attrName>
                                        </p:attrNameLst>
                                      </p:cBhvr>
                                      <p:to>
                                        <p:strVal val="visible"/>
                                      </p:to>
                                    </p:set>
                                    <p:animEffect transition="in" filter="fade">
                                      <p:cBhvr>
                                        <p:cTn id="21" dur="1000"/>
                                        <p:tgtEl>
                                          <p:spTgt spid="9">
                                            <p:txEl>
                                              <p:pRg st="9" end="9"/>
                                            </p:txEl>
                                          </p:spTgt>
                                        </p:tgtEl>
                                      </p:cBhvr>
                                    </p:animEffect>
                                    <p:anim calcmode="lin" valueType="num">
                                      <p:cBhvr>
                                        <p:cTn id="22" dur="10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23" dur="10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24" fill="hold">
                            <p:stCondLst>
                              <p:cond delay="3750"/>
                            </p:stCondLst>
                            <p:childTnLst>
                              <p:par>
                                <p:cTn id="25" presetID="42" presetClass="entr" presetSubtype="0" fill="hold" nodeType="afterEffect">
                                  <p:stCondLst>
                                    <p:cond delay="750"/>
                                  </p:stCondLst>
                                  <p:childTnLst>
                                    <p:set>
                                      <p:cBhvr>
                                        <p:cTn id="26" dur="1" fill="hold">
                                          <p:stCondLst>
                                            <p:cond delay="0"/>
                                          </p:stCondLst>
                                        </p:cTn>
                                        <p:tgtEl>
                                          <p:spTgt spid="9">
                                            <p:txEl>
                                              <p:pRg st="10" end="10"/>
                                            </p:txEl>
                                          </p:spTgt>
                                        </p:tgtEl>
                                        <p:attrNameLst>
                                          <p:attrName>style.visibility</p:attrName>
                                        </p:attrNameLst>
                                      </p:cBhvr>
                                      <p:to>
                                        <p:strVal val="visible"/>
                                      </p:to>
                                    </p:set>
                                    <p:animEffect transition="in" filter="fade">
                                      <p:cBhvr>
                                        <p:cTn id="27" dur="1000"/>
                                        <p:tgtEl>
                                          <p:spTgt spid="9">
                                            <p:txEl>
                                              <p:pRg st="10" end="10"/>
                                            </p:txEl>
                                          </p:spTgt>
                                        </p:tgtEl>
                                      </p:cBhvr>
                                    </p:animEffect>
                                    <p:anim calcmode="lin" valueType="num">
                                      <p:cBhvr>
                                        <p:cTn id="28" dur="1000" fill="hold"/>
                                        <p:tgtEl>
                                          <p:spTgt spid="9">
                                            <p:txEl>
                                              <p:pRg st="10" end="10"/>
                                            </p:txEl>
                                          </p:spTgt>
                                        </p:tgtEl>
                                        <p:attrNameLst>
                                          <p:attrName>ppt_x</p:attrName>
                                        </p:attrNameLst>
                                      </p:cBhvr>
                                      <p:tavLst>
                                        <p:tav tm="0">
                                          <p:val>
                                            <p:strVal val="#ppt_x"/>
                                          </p:val>
                                        </p:tav>
                                        <p:tav tm="100000">
                                          <p:val>
                                            <p:strVal val="#ppt_x"/>
                                          </p:val>
                                        </p:tav>
                                      </p:tavLst>
                                    </p:anim>
                                    <p:anim calcmode="lin" valueType="num">
                                      <p:cBhvr>
                                        <p:cTn id="29" dur="1000" fill="hold"/>
                                        <p:tgtEl>
                                          <p:spTgt spid="9">
                                            <p:txEl>
                                              <p:pRg st="10" end="1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500"/>
                            </p:stCondLst>
                            <p:childTnLst>
                              <p:par>
                                <p:cTn id="31" presetID="42" presetClass="entr" presetSubtype="0" fill="hold" nodeType="afterEffect">
                                  <p:stCondLst>
                                    <p:cond delay="750"/>
                                  </p:stCondLst>
                                  <p:childTnLst>
                                    <p:set>
                                      <p:cBhvr>
                                        <p:cTn id="32" dur="1" fill="hold">
                                          <p:stCondLst>
                                            <p:cond delay="0"/>
                                          </p:stCondLst>
                                        </p:cTn>
                                        <p:tgtEl>
                                          <p:spTgt spid="9">
                                            <p:txEl>
                                              <p:pRg st="11" end="11"/>
                                            </p:txEl>
                                          </p:spTgt>
                                        </p:tgtEl>
                                        <p:attrNameLst>
                                          <p:attrName>style.visibility</p:attrName>
                                        </p:attrNameLst>
                                      </p:cBhvr>
                                      <p:to>
                                        <p:strVal val="visible"/>
                                      </p:to>
                                    </p:set>
                                    <p:animEffect transition="in" filter="fade">
                                      <p:cBhvr>
                                        <p:cTn id="33" dur="1000"/>
                                        <p:tgtEl>
                                          <p:spTgt spid="9">
                                            <p:txEl>
                                              <p:pRg st="11" end="11"/>
                                            </p:txEl>
                                          </p:spTgt>
                                        </p:tgtEl>
                                      </p:cBhvr>
                                    </p:animEffect>
                                    <p:anim calcmode="lin" valueType="num">
                                      <p:cBhvr>
                                        <p:cTn id="34" dur="1000" fill="hold"/>
                                        <p:tgtEl>
                                          <p:spTgt spid="9">
                                            <p:txEl>
                                              <p:pRg st="11" end="11"/>
                                            </p:txEl>
                                          </p:spTgt>
                                        </p:tgtEl>
                                        <p:attrNameLst>
                                          <p:attrName>ppt_x</p:attrName>
                                        </p:attrNameLst>
                                      </p:cBhvr>
                                      <p:tavLst>
                                        <p:tav tm="0">
                                          <p:val>
                                            <p:strVal val="#ppt_x"/>
                                          </p:val>
                                        </p:tav>
                                        <p:tav tm="100000">
                                          <p:val>
                                            <p:strVal val="#ppt_x"/>
                                          </p:val>
                                        </p:tav>
                                      </p:tavLst>
                                    </p:anim>
                                    <p:anim calcmode="lin" valueType="num">
                                      <p:cBhvr>
                                        <p:cTn id="35" dur="1000" fill="hold"/>
                                        <p:tgtEl>
                                          <p:spTgt spid="9">
                                            <p:txEl>
                                              <p:pRg st="11" end="11"/>
                                            </p:txEl>
                                          </p:spTgt>
                                        </p:tgtEl>
                                        <p:attrNameLst>
                                          <p:attrName>ppt_y</p:attrName>
                                        </p:attrNameLst>
                                      </p:cBhvr>
                                      <p:tavLst>
                                        <p:tav tm="0">
                                          <p:val>
                                            <p:strVal val="#ppt_y+.1"/>
                                          </p:val>
                                        </p:tav>
                                        <p:tav tm="100000">
                                          <p:val>
                                            <p:strVal val="#ppt_y"/>
                                          </p:val>
                                        </p:tav>
                                      </p:tavLst>
                                    </p:anim>
                                  </p:childTnLst>
                                </p:cTn>
                              </p:par>
                            </p:childTnLst>
                          </p:cTn>
                        </p:par>
                        <p:par>
                          <p:cTn id="36" fill="hold">
                            <p:stCondLst>
                              <p:cond delay="7250"/>
                            </p:stCondLst>
                            <p:childTnLst>
                              <p:par>
                                <p:cTn id="37" presetID="42" presetClass="entr" presetSubtype="0" fill="hold" nodeType="afterEffect">
                                  <p:stCondLst>
                                    <p:cond delay="750"/>
                                  </p:stCondLst>
                                  <p:childTnLst>
                                    <p:set>
                                      <p:cBhvr>
                                        <p:cTn id="38" dur="1" fill="hold">
                                          <p:stCondLst>
                                            <p:cond delay="0"/>
                                          </p:stCondLst>
                                        </p:cTn>
                                        <p:tgtEl>
                                          <p:spTgt spid="9">
                                            <p:txEl>
                                              <p:pRg st="12" end="12"/>
                                            </p:txEl>
                                          </p:spTgt>
                                        </p:tgtEl>
                                        <p:attrNameLst>
                                          <p:attrName>style.visibility</p:attrName>
                                        </p:attrNameLst>
                                      </p:cBhvr>
                                      <p:to>
                                        <p:strVal val="visible"/>
                                      </p:to>
                                    </p:set>
                                    <p:animEffect transition="in" filter="fade">
                                      <p:cBhvr>
                                        <p:cTn id="39" dur="1000"/>
                                        <p:tgtEl>
                                          <p:spTgt spid="9">
                                            <p:txEl>
                                              <p:pRg st="12" end="12"/>
                                            </p:txEl>
                                          </p:spTgt>
                                        </p:tgtEl>
                                      </p:cBhvr>
                                    </p:animEffect>
                                    <p:anim calcmode="lin" valueType="num">
                                      <p:cBhvr>
                                        <p:cTn id="40" dur="1000" fill="hold"/>
                                        <p:tgtEl>
                                          <p:spTgt spid="9">
                                            <p:txEl>
                                              <p:pRg st="12" end="12"/>
                                            </p:txEl>
                                          </p:spTgt>
                                        </p:tgtEl>
                                        <p:attrNameLst>
                                          <p:attrName>ppt_x</p:attrName>
                                        </p:attrNameLst>
                                      </p:cBhvr>
                                      <p:tavLst>
                                        <p:tav tm="0">
                                          <p:val>
                                            <p:strVal val="#ppt_x"/>
                                          </p:val>
                                        </p:tav>
                                        <p:tav tm="100000">
                                          <p:val>
                                            <p:strVal val="#ppt_x"/>
                                          </p:val>
                                        </p:tav>
                                      </p:tavLst>
                                    </p:anim>
                                    <p:anim calcmode="lin" valueType="num">
                                      <p:cBhvr>
                                        <p:cTn id="41" dur="1000" fill="hold"/>
                                        <p:tgtEl>
                                          <p:spTgt spid="9">
                                            <p:txEl>
                                              <p:pRg st="12" end="12"/>
                                            </p:txEl>
                                          </p:spTgt>
                                        </p:tgtEl>
                                        <p:attrNameLst>
                                          <p:attrName>ppt_y</p:attrName>
                                        </p:attrNameLst>
                                      </p:cBhvr>
                                      <p:tavLst>
                                        <p:tav tm="0">
                                          <p:val>
                                            <p:strVal val="#ppt_y+.1"/>
                                          </p:val>
                                        </p:tav>
                                        <p:tav tm="100000">
                                          <p:val>
                                            <p:strVal val="#ppt_y"/>
                                          </p:val>
                                        </p:tav>
                                      </p:tavLst>
                                    </p:anim>
                                  </p:childTnLst>
                                </p:cTn>
                              </p:par>
                            </p:childTnLst>
                          </p:cTn>
                        </p:par>
                        <p:par>
                          <p:cTn id="42" fill="hold">
                            <p:stCondLst>
                              <p:cond delay="9000"/>
                            </p:stCondLst>
                            <p:childTnLst>
                              <p:par>
                                <p:cTn id="43" presetID="42" presetClass="entr" presetSubtype="0" fill="hold" nodeType="afterEffect">
                                  <p:stCondLst>
                                    <p:cond delay="750"/>
                                  </p:stCondLst>
                                  <p:childTnLst>
                                    <p:set>
                                      <p:cBhvr>
                                        <p:cTn id="44" dur="1" fill="hold">
                                          <p:stCondLst>
                                            <p:cond delay="0"/>
                                          </p:stCondLst>
                                        </p:cTn>
                                        <p:tgtEl>
                                          <p:spTgt spid="9">
                                            <p:txEl>
                                              <p:pRg st="13" end="13"/>
                                            </p:txEl>
                                          </p:spTgt>
                                        </p:tgtEl>
                                        <p:attrNameLst>
                                          <p:attrName>style.visibility</p:attrName>
                                        </p:attrNameLst>
                                      </p:cBhvr>
                                      <p:to>
                                        <p:strVal val="visible"/>
                                      </p:to>
                                    </p:set>
                                    <p:animEffect transition="in" filter="fade">
                                      <p:cBhvr>
                                        <p:cTn id="45" dur="1000"/>
                                        <p:tgtEl>
                                          <p:spTgt spid="9">
                                            <p:txEl>
                                              <p:pRg st="13" end="13"/>
                                            </p:txEl>
                                          </p:spTgt>
                                        </p:tgtEl>
                                      </p:cBhvr>
                                    </p:animEffect>
                                    <p:anim calcmode="lin" valueType="num">
                                      <p:cBhvr>
                                        <p:cTn id="46" dur="1000" fill="hold"/>
                                        <p:tgtEl>
                                          <p:spTgt spid="9">
                                            <p:txEl>
                                              <p:pRg st="13" end="13"/>
                                            </p:txEl>
                                          </p:spTgt>
                                        </p:tgtEl>
                                        <p:attrNameLst>
                                          <p:attrName>ppt_x</p:attrName>
                                        </p:attrNameLst>
                                      </p:cBhvr>
                                      <p:tavLst>
                                        <p:tav tm="0">
                                          <p:val>
                                            <p:strVal val="#ppt_x"/>
                                          </p:val>
                                        </p:tav>
                                        <p:tav tm="100000">
                                          <p:val>
                                            <p:strVal val="#ppt_x"/>
                                          </p:val>
                                        </p:tav>
                                      </p:tavLst>
                                    </p:anim>
                                    <p:anim calcmode="lin" valueType="num">
                                      <p:cBhvr>
                                        <p:cTn id="47" dur="1000" fill="hold"/>
                                        <p:tgtEl>
                                          <p:spTgt spid="9">
                                            <p:txEl>
                                              <p:pRg st="13" end="13"/>
                                            </p:txEl>
                                          </p:spTgt>
                                        </p:tgtEl>
                                        <p:attrNameLst>
                                          <p:attrName>ppt_y</p:attrName>
                                        </p:attrNameLst>
                                      </p:cBhvr>
                                      <p:tavLst>
                                        <p:tav tm="0">
                                          <p:val>
                                            <p:strVal val="#ppt_y+.1"/>
                                          </p:val>
                                        </p:tav>
                                        <p:tav tm="100000">
                                          <p:val>
                                            <p:strVal val="#ppt_y"/>
                                          </p:val>
                                        </p:tav>
                                      </p:tavLst>
                                    </p:anim>
                                  </p:childTnLst>
                                </p:cTn>
                              </p:par>
                            </p:childTnLst>
                          </p:cTn>
                        </p:par>
                        <p:par>
                          <p:cTn id="48" fill="hold">
                            <p:stCondLst>
                              <p:cond delay="10750"/>
                            </p:stCondLst>
                            <p:childTnLst>
                              <p:par>
                                <p:cTn id="49" presetID="42" presetClass="entr" presetSubtype="0" fill="hold" nodeType="afterEffect">
                                  <p:stCondLst>
                                    <p:cond delay="750"/>
                                  </p:stCondLst>
                                  <p:childTnLst>
                                    <p:set>
                                      <p:cBhvr>
                                        <p:cTn id="50" dur="1" fill="hold">
                                          <p:stCondLst>
                                            <p:cond delay="0"/>
                                          </p:stCondLst>
                                        </p:cTn>
                                        <p:tgtEl>
                                          <p:spTgt spid="9">
                                            <p:txEl>
                                              <p:pRg st="14" end="14"/>
                                            </p:txEl>
                                          </p:spTgt>
                                        </p:tgtEl>
                                        <p:attrNameLst>
                                          <p:attrName>style.visibility</p:attrName>
                                        </p:attrNameLst>
                                      </p:cBhvr>
                                      <p:to>
                                        <p:strVal val="visible"/>
                                      </p:to>
                                    </p:set>
                                    <p:animEffect transition="in" filter="fade">
                                      <p:cBhvr>
                                        <p:cTn id="51" dur="1000"/>
                                        <p:tgtEl>
                                          <p:spTgt spid="9">
                                            <p:txEl>
                                              <p:pRg st="14" end="14"/>
                                            </p:txEl>
                                          </p:spTgt>
                                        </p:tgtEl>
                                      </p:cBhvr>
                                    </p:animEffect>
                                    <p:anim calcmode="lin" valueType="num">
                                      <p:cBhvr>
                                        <p:cTn id="52" dur="1000" fill="hold"/>
                                        <p:tgtEl>
                                          <p:spTgt spid="9">
                                            <p:txEl>
                                              <p:pRg st="14" end="14"/>
                                            </p:txEl>
                                          </p:spTgt>
                                        </p:tgtEl>
                                        <p:attrNameLst>
                                          <p:attrName>ppt_x</p:attrName>
                                        </p:attrNameLst>
                                      </p:cBhvr>
                                      <p:tavLst>
                                        <p:tav tm="0">
                                          <p:val>
                                            <p:strVal val="#ppt_x"/>
                                          </p:val>
                                        </p:tav>
                                        <p:tav tm="100000">
                                          <p:val>
                                            <p:strVal val="#ppt_x"/>
                                          </p:val>
                                        </p:tav>
                                      </p:tavLst>
                                    </p:anim>
                                    <p:anim calcmode="lin" valueType="num">
                                      <p:cBhvr>
                                        <p:cTn id="53" dur="1000" fill="hold"/>
                                        <p:tgtEl>
                                          <p:spTgt spid="9">
                                            <p:txEl>
                                              <p:pRg st="14" end="14"/>
                                            </p:txEl>
                                          </p:spTgt>
                                        </p:tgtEl>
                                        <p:attrNameLst>
                                          <p:attrName>ppt_y</p:attrName>
                                        </p:attrNameLst>
                                      </p:cBhvr>
                                      <p:tavLst>
                                        <p:tav tm="0">
                                          <p:val>
                                            <p:strVal val="#ppt_y+.1"/>
                                          </p:val>
                                        </p:tav>
                                        <p:tav tm="100000">
                                          <p:val>
                                            <p:strVal val="#ppt_y"/>
                                          </p:val>
                                        </p:tav>
                                      </p:tavLst>
                                    </p:anim>
                                  </p:childTnLst>
                                </p:cTn>
                              </p:par>
                            </p:childTnLst>
                          </p:cTn>
                        </p:par>
                        <p:par>
                          <p:cTn id="54" fill="hold">
                            <p:stCondLst>
                              <p:cond delay="12500"/>
                            </p:stCondLst>
                            <p:childTnLst>
                              <p:par>
                                <p:cTn id="55" presetID="42" presetClass="entr" presetSubtype="0" fill="hold" nodeType="afterEffect">
                                  <p:stCondLst>
                                    <p:cond delay="750"/>
                                  </p:stCondLst>
                                  <p:childTnLst>
                                    <p:set>
                                      <p:cBhvr>
                                        <p:cTn id="56" dur="1" fill="hold">
                                          <p:stCondLst>
                                            <p:cond delay="0"/>
                                          </p:stCondLst>
                                        </p:cTn>
                                        <p:tgtEl>
                                          <p:spTgt spid="9">
                                            <p:txEl>
                                              <p:pRg st="15" end="15"/>
                                            </p:txEl>
                                          </p:spTgt>
                                        </p:tgtEl>
                                        <p:attrNameLst>
                                          <p:attrName>style.visibility</p:attrName>
                                        </p:attrNameLst>
                                      </p:cBhvr>
                                      <p:to>
                                        <p:strVal val="visible"/>
                                      </p:to>
                                    </p:set>
                                    <p:animEffect transition="in" filter="fade">
                                      <p:cBhvr>
                                        <p:cTn id="57" dur="1000"/>
                                        <p:tgtEl>
                                          <p:spTgt spid="9">
                                            <p:txEl>
                                              <p:pRg st="15" end="15"/>
                                            </p:txEl>
                                          </p:spTgt>
                                        </p:tgtEl>
                                      </p:cBhvr>
                                    </p:animEffect>
                                    <p:anim calcmode="lin" valueType="num">
                                      <p:cBhvr>
                                        <p:cTn id="58" dur="1000" fill="hold"/>
                                        <p:tgtEl>
                                          <p:spTgt spid="9">
                                            <p:txEl>
                                              <p:pRg st="15" end="15"/>
                                            </p:txEl>
                                          </p:spTgt>
                                        </p:tgtEl>
                                        <p:attrNameLst>
                                          <p:attrName>ppt_x</p:attrName>
                                        </p:attrNameLst>
                                      </p:cBhvr>
                                      <p:tavLst>
                                        <p:tav tm="0">
                                          <p:val>
                                            <p:strVal val="#ppt_x"/>
                                          </p:val>
                                        </p:tav>
                                        <p:tav tm="100000">
                                          <p:val>
                                            <p:strVal val="#ppt_x"/>
                                          </p:val>
                                        </p:tav>
                                      </p:tavLst>
                                    </p:anim>
                                    <p:anim calcmode="lin" valueType="num">
                                      <p:cBhvr>
                                        <p:cTn id="59" dur="1000" fill="hold"/>
                                        <p:tgtEl>
                                          <p:spTgt spid="9">
                                            <p:txEl>
                                              <p:pRg st="15" end="15"/>
                                            </p:txEl>
                                          </p:spTgt>
                                        </p:tgtEl>
                                        <p:attrNameLst>
                                          <p:attrName>ppt_y</p:attrName>
                                        </p:attrNameLst>
                                      </p:cBhvr>
                                      <p:tavLst>
                                        <p:tav tm="0">
                                          <p:val>
                                            <p:strVal val="#ppt_y+.1"/>
                                          </p:val>
                                        </p:tav>
                                        <p:tav tm="100000">
                                          <p:val>
                                            <p:strVal val="#ppt_y"/>
                                          </p:val>
                                        </p:tav>
                                      </p:tavLst>
                                    </p:anim>
                                  </p:childTnLst>
                                </p:cTn>
                              </p:par>
                            </p:childTnLst>
                          </p:cTn>
                        </p:par>
                        <p:par>
                          <p:cTn id="60" fill="hold">
                            <p:stCondLst>
                              <p:cond delay="14250"/>
                            </p:stCondLst>
                            <p:childTnLst>
                              <p:par>
                                <p:cTn id="61" presetID="42" presetClass="entr" presetSubtype="0" fill="hold" nodeType="afterEffect">
                                  <p:stCondLst>
                                    <p:cond delay="750"/>
                                  </p:stCondLst>
                                  <p:childTnLst>
                                    <p:set>
                                      <p:cBhvr>
                                        <p:cTn id="62" dur="1" fill="hold">
                                          <p:stCondLst>
                                            <p:cond delay="0"/>
                                          </p:stCondLst>
                                        </p:cTn>
                                        <p:tgtEl>
                                          <p:spTgt spid="9">
                                            <p:txEl>
                                              <p:pRg st="16" end="16"/>
                                            </p:txEl>
                                          </p:spTgt>
                                        </p:tgtEl>
                                        <p:attrNameLst>
                                          <p:attrName>style.visibility</p:attrName>
                                        </p:attrNameLst>
                                      </p:cBhvr>
                                      <p:to>
                                        <p:strVal val="visible"/>
                                      </p:to>
                                    </p:set>
                                    <p:animEffect transition="in" filter="fade">
                                      <p:cBhvr>
                                        <p:cTn id="63" dur="1000"/>
                                        <p:tgtEl>
                                          <p:spTgt spid="9">
                                            <p:txEl>
                                              <p:pRg st="16" end="16"/>
                                            </p:txEl>
                                          </p:spTgt>
                                        </p:tgtEl>
                                      </p:cBhvr>
                                    </p:animEffect>
                                    <p:anim calcmode="lin" valueType="num">
                                      <p:cBhvr>
                                        <p:cTn id="64" dur="1000" fill="hold"/>
                                        <p:tgtEl>
                                          <p:spTgt spid="9">
                                            <p:txEl>
                                              <p:pRg st="16" end="16"/>
                                            </p:txEl>
                                          </p:spTgt>
                                        </p:tgtEl>
                                        <p:attrNameLst>
                                          <p:attrName>ppt_x</p:attrName>
                                        </p:attrNameLst>
                                      </p:cBhvr>
                                      <p:tavLst>
                                        <p:tav tm="0">
                                          <p:val>
                                            <p:strVal val="#ppt_x"/>
                                          </p:val>
                                        </p:tav>
                                        <p:tav tm="100000">
                                          <p:val>
                                            <p:strVal val="#ppt_x"/>
                                          </p:val>
                                        </p:tav>
                                      </p:tavLst>
                                    </p:anim>
                                    <p:anim calcmode="lin" valueType="num">
                                      <p:cBhvr>
                                        <p:cTn id="65" dur="1000" fill="hold"/>
                                        <p:tgtEl>
                                          <p:spTgt spid="9">
                                            <p:txEl>
                                              <p:pRg st="16" end="16"/>
                                            </p:txEl>
                                          </p:spTgt>
                                        </p:tgtEl>
                                        <p:attrNameLst>
                                          <p:attrName>ppt_y</p:attrName>
                                        </p:attrNameLst>
                                      </p:cBhvr>
                                      <p:tavLst>
                                        <p:tav tm="0">
                                          <p:val>
                                            <p:strVal val="#ppt_y+.1"/>
                                          </p:val>
                                        </p:tav>
                                        <p:tav tm="100000">
                                          <p:val>
                                            <p:strVal val="#ppt_y"/>
                                          </p:val>
                                        </p:tav>
                                      </p:tavLst>
                                    </p:anim>
                                  </p:childTnLst>
                                </p:cTn>
                              </p:par>
                            </p:childTnLst>
                          </p:cTn>
                        </p:par>
                        <p:par>
                          <p:cTn id="66" fill="hold">
                            <p:stCondLst>
                              <p:cond delay="16000"/>
                            </p:stCondLst>
                            <p:childTnLst>
                              <p:par>
                                <p:cTn id="67" presetID="42" presetClass="entr" presetSubtype="0" fill="hold" nodeType="afterEffect">
                                  <p:stCondLst>
                                    <p:cond delay="750"/>
                                  </p:stCondLst>
                                  <p:childTnLst>
                                    <p:set>
                                      <p:cBhvr>
                                        <p:cTn id="68" dur="1" fill="hold">
                                          <p:stCondLst>
                                            <p:cond delay="0"/>
                                          </p:stCondLst>
                                        </p:cTn>
                                        <p:tgtEl>
                                          <p:spTgt spid="9">
                                            <p:txEl>
                                              <p:pRg st="17" end="17"/>
                                            </p:txEl>
                                          </p:spTgt>
                                        </p:tgtEl>
                                        <p:attrNameLst>
                                          <p:attrName>style.visibility</p:attrName>
                                        </p:attrNameLst>
                                      </p:cBhvr>
                                      <p:to>
                                        <p:strVal val="visible"/>
                                      </p:to>
                                    </p:set>
                                    <p:animEffect transition="in" filter="fade">
                                      <p:cBhvr>
                                        <p:cTn id="69" dur="1000"/>
                                        <p:tgtEl>
                                          <p:spTgt spid="9">
                                            <p:txEl>
                                              <p:pRg st="17" end="17"/>
                                            </p:txEl>
                                          </p:spTgt>
                                        </p:tgtEl>
                                      </p:cBhvr>
                                    </p:animEffect>
                                    <p:anim calcmode="lin" valueType="num">
                                      <p:cBhvr>
                                        <p:cTn id="70" dur="1000" fill="hold"/>
                                        <p:tgtEl>
                                          <p:spTgt spid="9">
                                            <p:txEl>
                                              <p:pRg st="17" end="17"/>
                                            </p:txEl>
                                          </p:spTgt>
                                        </p:tgtEl>
                                        <p:attrNameLst>
                                          <p:attrName>ppt_x</p:attrName>
                                        </p:attrNameLst>
                                      </p:cBhvr>
                                      <p:tavLst>
                                        <p:tav tm="0">
                                          <p:val>
                                            <p:strVal val="#ppt_x"/>
                                          </p:val>
                                        </p:tav>
                                        <p:tav tm="100000">
                                          <p:val>
                                            <p:strVal val="#ppt_x"/>
                                          </p:val>
                                        </p:tav>
                                      </p:tavLst>
                                    </p:anim>
                                    <p:anim calcmode="lin" valueType="num">
                                      <p:cBhvr>
                                        <p:cTn id="71" dur="1000" fill="hold"/>
                                        <p:tgtEl>
                                          <p:spTgt spid="9">
                                            <p:txEl>
                                              <p:pRg st="17" end="17"/>
                                            </p:txEl>
                                          </p:spTgt>
                                        </p:tgtEl>
                                        <p:attrNameLst>
                                          <p:attrName>ppt_y</p:attrName>
                                        </p:attrNameLst>
                                      </p:cBhvr>
                                      <p:tavLst>
                                        <p:tav tm="0">
                                          <p:val>
                                            <p:strVal val="#ppt_y+.1"/>
                                          </p:val>
                                        </p:tav>
                                        <p:tav tm="100000">
                                          <p:val>
                                            <p:strVal val="#ppt_y"/>
                                          </p:val>
                                        </p:tav>
                                      </p:tavLst>
                                    </p:anim>
                                  </p:childTnLst>
                                </p:cTn>
                              </p:par>
                            </p:childTnLst>
                          </p:cTn>
                        </p:par>
                        <p:par>
                          <p:cTn id="72" fill="hold">
                            <p:stCondLst>
                              <p:cond delay="17750"/>
                            </p:stCondLst>
                            <p:childTnLst>
                              <p:par>
                                <p:cTn id="73" presetID="64" presetClass="path" presetSubtype="0" accel="50000" decel="50000" fill="hold" nodeType="afterEffect">
                                  <p:stCondLst>
                                    <p:cond delay="1000"/>
                                  </p:stCondLst>
                                  <p:childTnLst>
                                    <p:animMotion origin="layout" path="M 0 0 L 0 -0.25 E" pathEditMode="relative" ptsTypes="">
                                      <p:cBhvr>
                                        <p:cTn id="74" dur="2000" fill="hold"/>
                                        <p:tgtEl>
                                          <p:spTgt spid="9">
                                            <p:txEl>
                                              <p:pRg st="7" end="7"/>
                                            </p:txEl>
                                          </p:spTgt>
                                        </p:tgtEl>
                                        <p:attrNameLst>
                                          <p:attrName>ppt_x</p:attrName>
                                          <p:attrName>ppt_y</p:attrName>
                                        </p:attrNameLst>
                                      </p:cBhvr>
                                    </p:animMotion>
                                  </p:childTnLst>
                                </p:cTn>
                              </p:par>
                              <p:par>
                                <p:cTn id="75" presetID="64" presetClass="path" presetSubtype="0" accel="50000" decel="50000" fill="hold" nodeType="withEffect">
                                  <p:stCondLst>
                                    <p:cond delay="1000"/>
                                  </p:stCondLst>
                                  <p:childTnLst>
                                    <p:animMotion origin="layout" path="M 0 0 L 0 -0.25 E" pathEditMode="relative" ptsTypes="">
                                      <p:cBhvr>
                                        <p:cTn id="76" dur="2000" fill="hold"/>
                                        <p:tgtEl>
                                          <p:spTgt spid="9">
                                            <p:txEl>
                                              <p:pRg st="9" end="9"/>
                                            </p:txEl>
                                          </p:spTgt>
                                        </p:tgtEl>
                                        <p:attrNameLst>
                                          <p:attrName>ppt_x</p:attrName>
                                          <p:attrName>ppt_y</p:attrName>
                                        </p:attrNameLst>
                                      </p:cBhvr>
                                    </p:animMotion>
                                  </p:childTnLst>
                                </p:cTn>
                              </p:par>
                              <p:par>
                                <p:cTn id="77" presetID="64" presetClass="path" presetSubtype="0" accel="50000" decel="50000" fill="hold" nodeType="withEffect">
                                  <p:stCondLst>
                                    <p:cond delay="1000"/>
                                  </p:stCondLst>
                                  <p:childTnLst>
                                    <p:animMotion origin="layout" path="M 0 0 L 0 -0.25 E" pathEditMode="relative" ptsTypes="">
                                      <p:cBhvr>
                                        <p:cTn id="78" dur="2000" fill="hold"/>
                                        <p:tgtEl>
                                          <p:spTgt spid="9">
                                            <p:txEl>
                                              <p:pRg st="10" end="10"/>
                                            </p:txEl>
                                          </p:spTgt>
                                        </p:tgtEl>
                                        <p:attrNameLst>
                                          <p:attrName>ppt_x</p:attrName>
                                          <p:attrName>ppt_y</p:attrName>
                                        </p:attrNameLst>
                                      </p:cBhvr>
                                    </p:animMotion>
                                  </p:childTnLst>
                                </p:cTn>
                              </p:par>
                              <p:par>
                                <p:cTn id="79" presetID="64" presetClass="path" presetSubtype="0" accel="50000" decel="50000" fill="hold" nodeType="withEffect">
                                  <p:stCondLst>
                                    <p:cond delay="1000"/>
                                  </p:stCondLst>
                                  <p:childTnLst>
                                    <p:animMotion origin="layout" path="M 0 0 L 0 -0.25 E" pathEditMode="relative" ptsTypes="">
                                      <p:cBhvr>
                                        <p:cTn id="80" dur="2000" fill="hold"/>
                                        <p:tgtEl>
                                          <p:spTgt spid="9">
                                            <p:txEl>
                                              <p:pRg st="11" end="11"/>
                                            </p:txEl>
                                          </p:spTgt>
                                        </p:tgtEl>
                                        <p:attrNameLst>
                                          <p:attrName>ppt_x</p:attrName>
                                          <p:attrName>ppt_y</p:attrName>
                                        </p:attrNameLst>
                                      </p:cBhvr>
                                    </p:animMotion>
                                  </p:childTnLst>
                                </p:cTn>
                              </p:par>
                              <p:par>
                                <p:cTn id="81" presetID="64" presetClass="path" presetSubtype="0" accel="50000" decel="50000" fill="hold" nodeType="withEffect">
                                  <p:stCondLst>
                                    <p:cond delay="1000"/>
                                  </p:stCondLst>
                                  <p:childTnLst>
                                    <p:animMotion origin="layout" path="M 0 0 L 0 -0.25 E" pathEditMode="relative" ptsTypes="">
                                      <p:cBhvr>
                                        <p:cTn id="82" dur="2000" fill="hold"/>
                                        <p:tgtEl>
                                          <p:spTgt spid="9">
                                            <p:txEl>
                                              <p:pRg st="12" end="12"/>
                                            </p:txEl>
                                          </p:spTgt>
                                        </p:tgtEl>
                                        <p:attrNameLst>
                                          <p:attrName>ppt_x</p:attrName>
                                          <p:attrName>ppt_y</p:attrName>
                                        </p:attrNameLst>
                                      </p:cBhvr>
                                    </p:animMotion>
                                  </p:childTnLst>
                                </p:cTn>
                              </p:par>
                              <p:par>
                                <p:cTn id="83" presetID="64" presetClass="path" presetSubtype="0" accel="50000" decel="50000" fill="hold" nodeType="withEffect">
                                  <p:stCondLst>
                                    <p:cond delay="1000"/>
                                  </p:stCondLst>
                                  <p:childTnLst>
                                    <p:animMotion origin="layout" path="M 0 0 L 0 -0.25 E" pathEditMode="relative" ptsTypes="">
                                      <p:cBhvr>
                                        <p:cTn id="84" dur="2000" fill="hold"/>
                                        <p:tgtEl>
                                          <p:spTgt spid="9">
                                            <p:txEl>
                                              <p:pRg st="13" end="13"/>
                                            </p:txEl>
                                          </p:spTgt>
                                        </p:tgtEl>
                                        <p:attrNameLst>
                                          <p:attrName>ppt_x</p:attrName>
                                          <p:attrName>ppt_y</p:attrName>
                                        </p:attrNameLst>
                                      </p:cBhvr>
                                    </p:animMotion>
                                  </p:childTnLst>
                                </p:cTn>
                              </p:par>
                              <p:par>
                                <p:cTn id="85" presetID="64" presetClass="path" presetSubtype="0" accel="50000" decel="50000" fill="hold" nodeType="withEffect">
                                  <p:stCondLst>
                                    <p:cond delay="1000"/>
                                  </p:stCondLst>
                                  <p:childTnLst>
                                    <p:animMotion origin="layout" path="M 0 0 L 0 -0.25 E" pathEditMode="relative" ptsTypes="">
                                      <p:cBhvr>
                                        <p:cTn id="86" dur="2000" fill="hold"/>
                                        <p:tgtEl>
                                          <p:spTgt spid="9">
                                            <p:txEl>
                                              <p:pRg st="14" end="14"/>
                                            </p:txEl>
                                          </p:spTgt>
                                        </p:tgtEl>
                                        <p:attrNameLst>
                                          <p:attrName>ppt_x</p:attrName>
                                          <p:attrName>ppt_y</p:attrName>
                                        </p:attrNameLst>
                                      </p:cBhvr>
                                    </p:animMotion>
                                  </p:childTnLst>
                                </p:cTn>
                              </p:par>
                              <p:par>
                                <p:cTn id="87" presetID="64" presetClass="path" presetSubtype="0" accel="50000" decel="50000" fill="hold" nodeType="withEffect">
                                  <p:stCondLst>
                                    <p:cond delay="1000"/>
                                  </p:stCondLst>
                                  <p:childTnLst>
                                    <p:animMotion origin="layout" path="M 0 0 L 0 -0.25 E" pathEditMode="relative" ptsTypes="">
                                      <p:cBhvr>
                                        <p:cTn id="88" dur="2000" fill="hold"/>
                                        <p:tgtEl>
                                          <p:spTgt spid="9">
                                            <p:txEl>
                                              <p:pRg st="15" end="15"/>
                                            </p:txEl>
                                          </p:spTgt>
                                        </p:tgtEl>
                                        <p:attrNameLst>
                                          <p:attrName>ppt_x</p:attrName>
                                          <p:attrName>ppt_y</p:attrName>
                                        </p:attrNameLst>
                                      </p:cBhvr>
                                    </p:animMotion>
                                  </p:childTnLst>
                                </p:cTn>
                              </p:par>
                              <p:par>
                                <p:cTn id="89" presetID="64" presetClass="path" presetSubtype="0" accel="50000" decel="50000" fill="hold" nodeType="withEffect">
                                  <p:stCondLst>
                                    <p:cond delay="1000"/>
                                  </p:stCondLst>
                                  <p:childTnLst>
                                    <p:animMotion origin="layout" path="M 0 0 L 0 -0.25 E" pathEditMode="relative" ptsTypes="">
                                      <p:cBhvr>
                                        <p:cTn id="90" dur="2000" fill="hold"/>
                                        <p:tgtEl>
                                          <p:spTgt spid="9">
                                            <p:txEl>
                                              <p:pRg st="16" end="16"/>
                                            </p:txEl>
                                          </p:spTgt>
                                        </p:tgtEl>
                                        <p:attrNameLst>
                                          <p:attrName>ppt_x</p:attrName>
                                          <p:attrName>ppt_y</p:attrName>
                                        </p:attrNameLst>
                                      </p:cBhvr>
                                    </p:animMotion>
                                  </p:childTnLst>
                                </p:cTn>
                              </p:par>
                              <p:par>
                                <p:cTn id="91" presetID="64" presetClass="path" presetSubtype="0" accel="50000" decel="50000" fill="hold" nodeType="withEffect">
                                  <p:stCondLst>
                                    <p:cond delay="1000"/>
                                  </p:stCondLst>
                                  <p:childTnLst>
                                    <p:animMotion origin="layout" path="M 0 0 L 0 -0.25 E" pathEditMode="relative" ptsTypes="">
                                      <p:cBhvr>
                                        <p:cTn id="92" dur="2000" fill="hold"/>
                                        <p:tgtEl>
                                          <p:spTgt spid="9">
                                            <p:txEl>
                                              <p:pRg st="17" end="17"/>
                                            </p:txEl>
                                          </p:spTgt>
                                        </p:tgtEl>
                                        <p:attrNameLst>
                                          <p:attrName>ppt_x</p:attrName>
                                          <p:attrName>ppt_y</p:attrName>
                                        </p:attrNameLst>
                                      </p:cBhvr>
                                    </p:animMotion>
                                  </p:childTnLst>
                                </p:cTn>
                              </p:par>
                              <p:par>
                                <p:cTn id="93" presetID="10" presetClass="entr" presetSubtype="0" fill="hold" nodeType="withEffect">
                                  <p:stCondLst>
                                    <p:cond delay="0"/>
                                  </p:stCondLst>
                                  <p:childTnLst>
                                    <p:set>
                                      <p:cBhvr>
                                        <p:cTn id="94" dur="1" fill="hold">
                                          <p:stCondLst>
                                            <p:cond delay="0"/>
                                          </p:stCondLst>
                                        </p:cTn>
                                        <p:tgtEl>
                                          <p:spTgt spid="17"/>
                                        </p:tgtEl>
                                        <p:attrNameLst>
                                          <p:attrName>style.visibility</p:attrName>
                                        </p:attrNameLst>
                                      </p:cBhvr>
                                      <p:to>
                                        <p:strVal val="visible"/>
                                      </p:to>
                                    </p:set>
                                    <p:animEffect transition="in" filter="fade">
                                      <p:cBhvr>
                                        <p:cTn id="95" dur="500"/>
                                        <p:tgtEl>
                                          <p:spTgt spid="17"/>
                                        </p:tgtEl>
                                      </p:cBhvr>
                                    </p:animEffect>
                                  </p:childTnLst>
                                </p:cTn>
                              </p:par>
                            </p:childTnLst>
                          </p:cTn>
                        </p:par>
                        <p:par>
                          <p:cTn id="96" fill="hold">
                            <p:stCondLst>
                              <p:cond delay="20750"/>
                            </p:stCondLst>
                            <p:childTnLst>
                              <p:par>
                                <p:cTn id="97" presetID="10" presetClass="entr" presetSubtype="0" fill="hold" nodeType="afterEffect">
                                  <p:stCondLst>
                                    <p:cond delay="0"/>
                                  </p:stCondLst>
                                  <p:childTnLst>
                                    <p:set>
                                      <p:cBhvr>
                                        <p:cTn id="98" dur="1" fill="hold">
                                          <p:stCondLst>
                                            <p:cond delay="0"/>
                                          </p:stCondLst>
                                        </p:cTn>
                                        <p:tgtEl>
                                          <p:spTgt spid="18"/>
                                        </p:tgtEl>
                                        <p:attrNameLst>
                                          <p:attrName>style.visibility</p:attrName>
                                        </p:attrNameLst>
                                      </p:cBhvr>
                                      <p:to>
                                        <p:strVal val="visible"/>
                                      </p:to>
                                    </p:set>
                                    <p:animEffect transition="in" filter="fade">
                                      <p:cBhvr>
                                        <p:cTn id="9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custDataLst>
              <p:tags r:id="rId2"/>
            </p:custDataLst>
          </p:nvPr>
        </p:nvGraphicFramePr>
        <p:xfrm>
          <a:off x="1524000" y="228600"/>
          <a:ext cx="9144000" cy="762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22" name="Picture 21"/>
          <p:cNvPicPr/>
          <p:nvPr/>
        </p:nvPicPr>
        <p:blipFill>
          <a:blip r:embed="rId10" cstate="print">
            <a:clrChange>
              <a:clrFrom>
                <a:srgbClr val="FFFFFF"/>
              </a:clrFrom>
              <a:clrTo>
                <a:srgbClr val="FFFFFF">
                  <a:alpha val="0"/>
                </a:srgbClr>
              </a:clrTo>
            </a:clrChange>
            <a:lum bright="70000" contrast="-70000"/>
            <a:extLst>
              <a:ext uri="{BEBA8EAE-BF5A-486C-A8C5-ECC9F3942E4B}">
                <a14:imgProps xmlns:a14="http://schemas.microsoft.com/office/drawing/2010/main">
                  <a14:imgLayer r:embed="rId11">
                    <a14:imgEffect>
                      <a14:brightnessContrast bright="40000"/>
                    </a14:imgEffect>
                  </a14:imgLayer>
                </a14:imgProps>
              </a:ext>
              <a:ext uri="{28A0092B-C50C-407E-A947-70E740481C1C}">
                <a14:useLocalDpi xmlns:a14="http://schemas.microsoft.com/office/drawing/2010/main" val="0"/>
              </a:ext>
            </a:extLst>
          </a:blip>
          <a:stretch>
            <a:fillRect/>
          </a:stretch>
        </p:blipFill>
        <p:spPr>
          <a:xfrm>
            <a:off x="3886200" y="2133601"/>
            <a:ext cx="4644390" cy="4114799"/>
          </a:xfrm>
          <a:prstGeom prst="rect">
            <a:avLst/>
          </a:prstGeom>
          <a:effectLst>
            <a:outerShdw blurRad="50800" dist="50800" dir="5400000" algn="ctr" rotWithShape="0">
              <a:srgbClr val="000000">
                <a:alpha val="0"/>
              </a:srgbClr>
            </a:outerShdw>
            <a:reflection stA="0" endPos="65000" dist="50800" dir="5400000" sy="-100000" algn="bl" rotWithShape="0"/>
          </a:effectLst>
        </p:spPr>
      </p:pic>
      <p:sp>
        <p:nvSpPr>
          <p:cNvPr id="9" name="TextBox 8"/>
          <p:cNvSpPr txBox="1"/>
          <p:nvPr/>
        </p:nvSpPr>
        <p:spPr>
          <a:xfrm>
            <a:off x="1848064" y="990600"/>
            <a:ext cx="8494589" cy="630942"/>
          </a:xfrm>
          <a:prstGeom prst="rect">
            <a:avLst/>
          </a:prstGeom>
          <a:noFill/>
        </p:spPr>
        <p:txBody>
          <a:bodyPr wrap="square" rtlCol="0">
            <a:spAutoFit/>
          </a:bodyPr>
          <a:lstStyle/>
          <a:p>
            <a:endParaRPr lang="en-US" sz="1100" dirty="0"/>
          </a:p>
          <a:p>
            <a:pPr lvl="0"/>
            <a:r>
              <a:rPr lang="en-US" sz="2400" dirty="0"/>
              <a:t>Now let’s take a quick look at your shared responsibilities.</a:t>
            </a:r>
          </a:p>
        </p:txBody>
      </p:sp>
      <p:pic>
        <p:nvPicPr>
          <p:cNvPr id="17" name="Picture 16" descr="http://t2.gstatic.com/images?q=tbn:ANd9GcTiaCC0_Ceay7ru1M477EuLnq0TWjRSssrjNyngeESqdHf1CrPFGQ">
            <a:hlinkClick r:id="rId12"/>
          </p:cNvPr>
          <p:cNvPicPr/>
          <p:nvPr/>
        </p:nvPicPr>
        <p:blipFill>
          <a:blip r:embed="rId13">
            <a:extLst>
              <a:ext uri="{BEBA8EAE-BF5A-486C-A8C5-ECC9F3942E4B}">
                <a14:imgProps xmlns:a14="http://schemas.microsoft.com/office/drawing/2010/main">
                  <a14:imgLayer r:embed="rId14">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1752600" y="1990874"/>
            <a:ext cx="8686800" cy="4326106"/>
          </a:xfrm>
          <a:prstGeom prst="rect">
            <a:avLst/>
          </a:prstGeom>
          <a:noFill/>
          <a:ln>
            <a:noFill/>
          </a:ln>
        </p:spPr>
      </p:pic>
      <p:pic>
        <p:nvPicPr>
          <p:cNvPr id="19" name="Picture 18"/>
          <p:cNvPicPr/>
          <p:nvPr/>
        </p:nvPicPr>
        <p:blipFill>
          <a:blip r:embed="rId15" cstate="print">
            <a:extLst>
              <a:ext uri="{28A0092B-C50C-407E-A947-70E740481C1C}">
                <a14:useLocalDpi xmlns:a14="http://schemas.microsoft.com/office/drawing/2010/main" val="0"/>
              </a:ext>
            </a:extLst>
          </a:blip>
          <a:stretch>
            <a:fillRect/>
          </a:stretch>
        </p:blipFill>
        <p:spPr>
          <a:xfrm>
            <a:off x="3886200" y="2133601"/>
            <a:ext cx="4644390" cy="4114799"/>
          </a:xfrm>
          <a:prstGeom prst="rect">
            <a:avLst/>
          </a:prstGeom>
          <a:effectLst>
            <a:outerShdw blurRad="50800" dist="50800" dir="5400000" algn="ctr" rotWithShape="0">
              <a:srgbClr val="000000">
                <a:alpha val="0"/>
              </a:srgbClr>
            </a:outerShdw>
            <a:reflection stA="0" endPos="65000" dist="50800" dir="5400000" sy="-100000" algn="bl" rotWithShape="0"/>
          </a:effectLst>
        </p:spPr>
      </p:pic>
      <p:pic>
        <p:nvPicPr>
          <p:cNvPr id="18" name="Picture 17" descr="http://t2.gstatic.com/images?q=tbn:ANd9GcTiaCC0_Ceay7ru1M477EuLnq0TWjRSssrjNyngeESqdHf1CrPFGQ"/>
          <p:cNvPicPr/>
          <p:nvPr/>
        </p:nvPicPr>
        <p:blipFill>
          <a:blip r:embed="rId13">
            <a:clrChange>
              <a:clrFrom>
                <a:srgbClr val="FDFEFC"/>
              </a:clrFrom>
              <a:clrTo>
                <a:srgbClr val="FDFEFC">
                  <a:alpha val="0"/>
                </a:srgbClr>
              </a:clrTo>
            </a:clrChange>
            <a:extLst>
              <a:ext uri="{BEBA8EAE-BF5A-486C-A8C5-ECC9F3942E4B}">
                <a14:imgProps xmlns:a14="http://schemas.microsoft.com/office/drawing/2010/main">
                  <a14:imgLayer r:embed="rId14">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rot="5400000">
            <a:off x="3932947" y="-189473"/>
            <a:ext cx="4326106" cy="8686800"/>
          </a:xfrm>
          <a:prstGeom prst="rect">
            <a:avLst/>
          </a:prstGeom>
          <a:noFill/>
          <a:ln>
            <a:noFill/>
          </a:ln>
          <a:effectLst>
            <a:outerShdw blurRad="50800" dist="50800" dir="5400000" algn="ctr" rotWithShape="0">
              <a:srgbClr val="000000">
                <a:alpha val="0"/>
              </a:srgbClr>
            </a:outerShdw>
          </a:effectLst>
        </p:spPr>
      </p:pic>
      <p:sp>
        <p:nvSpPr>
          <p:cNvPr id="3" name="TextBox 2"/>
          <p:cNvSpPr txBox="1"/>
          <p:nvPr/>
        </p:nvSpPr>
        <p:spPr>
          <a:xfrm>
            <a:off x="2133600" y="2293204"/>
            <a:ext cx="2286000" cy="830997"/>
          </a:xfrm>
          <a:prstGeom prst="rect">
            <a:avLst/>
          </a:prstGeom>
          <a:noFill/>
        </p:spPr>
        <p:txBody>
          <a:bodyPr wrap="square" rtlCol="0">
            <a:spAutoFit/>
          </a:bodyPr>
          <a:lstStyle/>
          <a:p>
            <a:pPr algn="ctr"/>
            <a:r>
              <a:rPr lang="en-US" sz="1200" dirty="0"/>
              <a:t>Consider and shape all new business and policy of the club prior to presentation to and approval by the club members.</a:t>
            </a:r>
          </a:p>
        </p:txBody>
      </p:sp>
      <p:sp>
        <p:nvSpPr>
          <p:cNvPr id="35" name="TextBox 34"/>
          <p:cNvSpPr txBox="1"/>
          <p:nvPr/>
        </p:nvSpPr>
        <p:spPr>
          <a:xfrm>
            <a:off x="7819644" y="3849470"/>
            <a:ext cx="2162556" cy="646331"/>
          </a:xfrm>
          <a:prstGeom prst="rect">
            <a:avLst/>
          </a:prstGeom>
          <a:noFill/>
        </p:spPr>
        <p:txBody>
          <a:bodyPr wrap="square" rtlCol="0">
            <a:spAutoFit/>
          </a:bodyPr>
          <a:lstStyle/>
          <a:p>
            <a:pPr algn="ctr"/>
            <a:r>
              <a:rPr lang="en-US" sz="1200" dirty="0"/>
              <a:t>Have the books, accounts and operations of the club audited annually.</a:t>
            </a:r>
          </a:p>
        </p:txBody>
      </p:sp>
      <p:sp>
        <p:nvSpPr>
          <p:cNvPr id="34" name="TextBox 33"/>
          <p:cNvSpPr txBox="1"/>
          <p:nvPr/>
        </p:nvSpPr>
        <p:spPr>
          <a:xfrm>
            <a:off x="7696200" y="5029200"/>
            <a:ext cx="2286000" cy="1015663"/>
          </a:xfrm>
          <a:prstGeom prst="rect">
            <a:avLst/>
          </a:prstGeom>
          <a:noFill/>
        </p:spPr>
        <p:txBody>
          <a:bodyPr wrap="square" rtlCol="0">
            <a:spAutoFit/>
          </a:bodyPr>
          <a:lstStyle/>
          <a:p>
            <a:pPr algn="ctr"/>
            <a:r>
              <a:rPr lang="en-US" sz="1200" dirty="0"/>
              <a:t>Submit all matters of new business and policy to the respective standing or special club committee for study and recommendation.</a:t>
            </a:r>
          </a:p>
        </p:txBody>
      </p:sp>
      <p:sp>
        <p:nvSpPr>
          <p:cNvPr id="33" name="TextBox 32"/>
          <p:cNvSpPr txBox="1"/>
          <p:nvPr/>
        </p:nvSpPr>
        <p:spPr>
          <a:xfrm>
            <a:off x="2133600" y="5029201"/>
            <a:ext cx="2286000" cy="830997"/>
          </a:xfrm>
          <a:prstGeom prst="rect">
            <a:avLst/>
          </a:prstGeom>
          <a:noFill/>
        </p:spPr>
        <p:txBody>
          <a:bodyPr wrap="square" rtlCol="0">
            <a:spAutoFit/>
          </a:bodyPr>
          <a:lstStyle/>
          <a:p>
            <a:pPr algn="ctr"/>
            <a:r>
              <a:rPr lang="en-US" sz="1200" dirty="0"/>
              <a:t>Maintain at least two (2) separate funds governed by generally accepted accounting practices. </a:t>
            </a:r>
          </a:p>
        </p:txBody>
      </p:sp>
      <p:sp>
        <p:nvSpPr>
          <p:cNvPr id="32" name="TextBox 31"/>
          <p:cNvSpPr txBox="1"/>
          <p:nvPr/>
        </p:nvSpPr>
        <p:spPr>
          <a:xfrm>
            <a:off x="5029200" y="3676651"/>
            <a:ext cx="2286000" cy="830997"/>
          </a:xfrm>
          <a:prstGeom prst="rect">
            <a:avLst/>
          </a:prstGeom>
          <a:noFill/>
        </p:spPr>
        <p:txBody>
          <a:bodyPr wrap="square" rtlCol="0">
            <a:spAutoFit/>
          </a:bodyPr>
          <a:lstStyle/>
          <a:p>
            <a:pPr algn="ctr"/>
            <a:r>
              <a:rPr lang="en-US" sz="1200" dirty="0"/>
              <a:t>Appoint, on recommendation of the finance committee, a bank or banks for the deposit of funds of the club.</a:t>
            </a:r>
          </a:p>
        </p:txBody>
      </p:sp>
      <p:sp>
        <p:nvSpPr>
          <p:cNvPr id="31" name="TextBox 30"/>
          <p:cNvSpPr txBox="1"/>
          <p:nvPr/>
        </p:nvSpPr>
        <p:spPr>
          <a:xfrm>
            <a:off x="7696200" y="2378332"/>
            <a:ext cx="2286000" cy="646331"/>
          </a:xfrm>
          <a:prstGeom prst="rect">
            <a:avLst/>
          </a:prstGeom>
          <a:noFill/>
        </p:spPr>
        <p:txBody>
          <a:bodyPr wrap="square" rtlCol="0">
            <a:spAutoFit/>
          </a:bodyPr>
          <a:lstStyle/>
          <a:p>
            <a:pPr algn="ctr"/>
            <a:r>
              <a:rPr lang="en-US" sz="1200" dirty="0"/>
              <a:t>Have the power to modify, override or rescind the action of any officer of the club. </a:t>
            </a:r>
          </a:p>
        </p:txBody>
      </p:sp>
      <p:sp>
        <p:nvSpPr>
          <p:cNvPr id="20" name="TextBox 19"/>
          <p:cNvSpPr txBox="1"/>
          <p:nvPr/>
        </p:nvSpPr>
        <p:spPr>
          <a:xfrm>
            <a:off x="5562600" y="2133601"/>
            <a:ext cx="1219200" cy="1200329"/>
          </a:xfrm>
          <a:prstGeom prst="rect">
            <a:avLst/>
          </a:prstGeom>
          <a:noFill/>
        </p:spPr>
        <p:txBody>
          <a:bodyPr wrap="square" rtlCol="0">
            <a:spAutoFit/>
          </a:bodyPr>
          <a:lstStyle/>
          <a:p>
            <a:pPr algn="ctr"/>
            <a:r>
              <a:rPr lang="en-US" sz="1200" dirty="0"/>
              <a:t>Authorize all expenditures, and shall not create any indebtedness of the club.</a:t>
            </a:r>
          </a:p>
        </p:txBody>
      </p:sp>
      <p:sp>
        <p:nvSpPr>
          <p:cNvPr id="36" name="TextBox 35"/>
          <p:cNvSpPr txBox="1"/>
          <p:nvPr/>
        </p:nvSpPr>
        <p:spPr>
          <a:xfrm>
            <a:off x="5105400" y="5029201"/>
            <a:ext cx="1905000" cy="1015663"/>
          </a:xfrm>
          <a:prstGeom prst="rect">
            <a:avLst/>
          </a:prstGeom>
          <a:noFill/>
        </p:spPr>
        <p:txBody>
          <a:bodyPr wrap="square" rtlCol="0">
            <a:spAutoFit/>
          </a:bodyPr>
          <a:lstStyle/>
          <a:p>
            <a:pPr algn="ctr"/>
            <a:r>
              <a:rPr lang="en-US" sz="1200" dirty="0"/>
              <a:t>Not authorize the expenditure for administrative purposes, any net funds raised from the public.</a:t>
            </a:r>
          </a:p>
        </p:txBody>
      </p:sp>
      <p:sp>
        <p:nvSpPr>
          <p:cNvPr id="37" name="TextBox 36"/>
          <p:cNvSpPr txBox="1"/>
          <p:nvPr/>
        </p:nvSpPr>
        <p:spPr>
          <a:xfrm>
            <a:off x="2133600" y="3830762"/>
            <a:ext cx="2286000" cy="646331"/>
          </a:xfrm>
          <a:prstGeom prst="rect">
            <a:avLst/>
          </a:prstGeom>
          <a:noFill/>
        </p:spPr>
        <p:txBody>
          <a:bodyPr wrap="square" rtlCol="0">
            <a:spAutoFit/>
          </a:bodyPr>
          <a:lstStyle/>
          <a:p>
            <a:pPr algn="ctr"/>
            <a:r>
              <a:rPr lang="en-US" sz="1200" dirty="0"/>
              <a:t>Appoint the surety for the bonding of any officer of the club.</a:t>
            </a:r>
          </a:p>
        </p:txBody>
      </p:sp>
      <p:sp>
        <p:nvSpPr>
          <p:cNvPr id="5" name="Footer Placeholder 4"/>
          <p:cNvSpPr>
            <a:spLocks noGrp="1"/>
          </p:cNvSpPr>
          <p:nvPr>
            <p:ph type="ftr" sz="quarter" idx="11"/>
          </p:nvPr>
        </p:nvSpPr>
        <p:spPr/>
        <p:txBody>
          <a:bodyPr/>
          <a:lstStyle/>
          <a:p>
            <a:r>
              <a:rPr lang="en-US" dirty="0"/>
              <a:t>Club President Training</a:t>
            </a:r>
          </a:p>
        </p:txBody>
      </p:sp>
      <p:sp>
        <p:nvSpPr>
          <p:cNvPr id="8" name="Slide Number Placeholder 7"/>
          <p:cNvSpPr>
            <a:spLocks noGrp="1"/>
          </p:cNvSpPr>
          <p:nvPr>
            <p:ph type="sldNum" sz="quarter" idx="12"/>
          </p:nvPr>
        </p:nvSpPr>
        <p:spPr/>
        <p:txBody>
          <a:bodyPr/>
          <a:lstStyle/>
          <a:p>
            <a:fld id="{D057AB9D-7DAF-4932-8D90-97F45FB0A796}" type="slidenum">
              <a:rPr lang="en-US" smtClean="0"/>
              <a:t>13</a:t>
            </a:fld>
            <a:endParaRPr lang="en-US" dirty="0"/>
          </a:p>
        </p:txBody>
      </p:sp>
      <p:sp>
        <p:nvSpPr>
          <p:cNvPr id="21" name="TextBox 20"/>
          <p:cNvSpPr txBox="1"/>
          <p:nvPr/>
        </p:nvSpPr>
        <p:spPr>
          <a:xfrm>
            <a:off x="1848064" y="1350258"/>
            <a:ext cx="8591337" cy="630942"/>
          </a:xfrm>
          <a:prstGeom prst="rect">
            <a:avLst/>
          </a:prstGeom>
          <a:noFill/>
        </p:spPr>
        <p:txBody>
          <a:bodyPr wrap="square" rtlCol="0">
            <a:spAutoFit/>
          </a:bodyPr>
          <a:lstStyle/>
          <a:p>
            <a:endParaRPr lang="en-US" sz="1100" dirty="0"/>
          </a:p>
          <a:p>
            <a:pPr lvl="0"/>
            <a:r>
              <a:rPr lang="en-US" sz="2400" dirty="0"/>
              <a:t>Click once on the puzzle to reveal your shared responsibilities.</a:t>
            </a:r>
          </a:p>
        </p:txBody>
      </p:sp>
      <p:pic>
        <p:nvPicPr>
          <p:cNvPr id="24" name="Picture 3" descr="C:\Users\vcicero\AppData\Local\Microsoft\Windows\Temporary Internet Files\Content.IE5\BV7KX1XL\MC900432618[1].pn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9982200" y="5867400"/>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C:\Users\vcicero\AppData\Local\Microsoft\Windows\Temporary Internet Files\Content.IE5\UDH751QD\MC900442122[1].png">
            <a:hlinkClick r:id="rId17" action="ppaction://hlinksldjump" tooltip="Click here to return to the Table of Contents Page"/>
          </p:cNvPr>
          <p:cNvPicPr>
            <a:picLocks noChangeAspect="1" noChangeArrowheads="1"/>
          </p:cNvPicPr>
          <p:nvPr/>
        </p:nvPicPr>
        <p:blipFill>
          <a:blip r:embed="rId18" cstate="print">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9982201" y="381000"/>
            <a:ext cx="437295" cy="434340"/>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p:cNvSpPr txBox="1"/>
          <p:nvPr/>
        </p:nvSpPr>
        <p:spPr>
          <a:xfrm>
            <a:off x="1848064" y="1359932"/>
            <a:ext cx="8494589" cy="630942"/>
          </a:xfrm>
          <a:prstGeom prst="rect">
            <a:avLst/>
          </a:prstGeom>
          <a:noFill/>
        </p:spPr>
        <p:txBody>
          <a:bodyPr wrap="square" rtlCol="0">
            <a:spAutoFit/>
          </a:bodyPr>
          <a:lstStyle/>
          <a:p>
            <a:endParaRPr lang="en-US" sz="1100" dirty="0"/>
          </a:p>
          <a:p>
            <a:pPr lvl="0"/>
            <a:r>
              <a:rPr lang="en-US" sz="2400" dirty="0"/>
              <a:t>Together the board of directors shall… </a:t>
            </a:r>
          </a:p>
        </p:txBody>
      </p:sp>
    </p:spTree>
    <p:custDataLst>
      <p:tags r:id="rId1"/>
    </p:custDataLst>
    <p:extLst>
      <p:ext uri="{BB962C8B-B14F-4D97-AF65-F5344CB8AC3E}">
        <p14:creationId xmlns:p14="http://schemas.microsoft.com/office/powerpoint/2010/main" val="3138789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00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21"/>
                                        </p:tgtEl>
                                      </p:cBhvr>
                                    </p:animEffect>
                                    <p:set>
                                      <p:cBhvr>
                                        <p:cTn id="12" dur="1" fill="hold">
                                          <p:stCondLst>
                                            <p:cond delay="499"/>
                                          </p:stCondLst>
                                        </p:cTn>
                                        <p:tgtEl>
                                          <p:spTgt spid="21"/>
                                        </p:tgtEl>
                                        <p:attrNameLst>
                                          <p:attrName>style.visibility</p:attrName>
                                        </p:attrNameLst>
                                      </p:cBhvr>
                                      <p:to>
                                        <p:strVal val="hidden"/>
                                      </p:to>
                                    </p:set>
                                  </p:childTnLst>
                                </p:cTn>
                              </p:par>
                              <p:par>
                                <p:cTn id="13" presetID="10" presetClass="exit" presetSubtype="0" fill="hold" grpId="0" nodeType="withEffect">
                                  <p:stCondLst>
                                    <p:cond delay="0"/>
                                  </p:stCondLst>
                                  <p:childTnLst>
                                    <p:animEffect transition="out" filter="fade">
                                      <p:cBhvr>
                                        <p:cTn id="14" dur="1000"/>
                                        <p:tgtEl>
                                          <p:spTgt spid="9"/>
                                        </p:tgtEl>
                                      </p:cBhvr>
                                    </p:animEffect>
                                    <p:set>
                                      <p:cBhvr>
                                        <p:cTn id="15" dur="1" fill="hold">
                                          <p:stCondLst>
                                            <p:cond delay="999"/>
                                          </p:stCondLst>
                                        </p:cTn>
                                        <p:tgtEl>
                                          <p:spTgt spid="9"/>
                                        </p:tgtEl>
                                        <p:attrNameLst>
                                          <p:attrName>style.visibility</p:attrName>
                                        </p:attrNameLst>
                                      </p:cBhvr>
                                      <p:to>
                                        <p:strVal val="hidden"/>
                                      </p:to>
                                    </p:set>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1000"/>
                                        <p:tgtEl>
                                          <p:spTgt spid="23"/>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000" fill="hold"/>
                                        <p:tgtEl>
                                          <p:spTgt spid="3"/>
                                        </p:tgtEl>
                                        <p:attrNameLst>
                                          <p:attrName>ppt_w</p:attrName>
                                        </p:attrNameLst>
                                      </p:cBhvr>
                                      <p:tavLst>
                                        <p:tav tm="0">
                                          <p:val>
                                            <p:fltVal val="0"/>
                                          </p:val>
                                        </p:tav>
                                        <p:tav tm="100000">
                                          <p:val>
                                            <p:strVal val="#ppt_w"/>
                                          </p:val>
                                        </p:tav>
                                      </p:tavLst>
                                    </p:anim>
                                    <p:anim calcmode="lin" valueType="num">
                                      <p:cBhvr>
                                        <p:cTn id="23" dur="1000" fill="hold"/>
                                        <p:tgtEl>
                                          <p:spTgt spid="3"/>
                                        </p:tgtEl>
                                        <p:attrNameLst>
                                          <p:attrName>ppt_h</p:attrName>
                                        </p:attrNameLst>
                                      </p:cBhvr>
                                      <p:tavLst>
                                        <p:tav tm="0">
                                          <p:val>
                                            <p:fltVal val="0"/>
                                          </p:val>
                                        </p:tav>
                                        <p:tav tm="100000">
                                          <p:val>
                                            <p:strVal val="#ppt_h"/>
                                          </p:val>
                                        </p:tav>
                                      </p:tavLst>
                                    </p:anim>
                                    <p:animEffect transition="in" filter="fade">
                                      <p:cBhvr>
                                        <p:cTn id="24" dur="1000"/>
                                        <p:tgtEl>
                                          <p:spTgt spid="3"/>
                                        </p:tgtEl>
                                      </p:cBhvr>
                                    </p:animEffect>
                                  </p:childTnLst>
                                </p:cTn>
                              </p:par>
                              <p:par>
                                <p:cTn id="25" presetID="1" presetClass="exit" presetSubtype="0" fill="hold" nodeType="withEffect">
                                  <p:stCondLst>
                                    <p:cond delay="0"/>
                                  </p:stCondLst>
                                  <p:childTnLst>
                                    <p:set>
                                      <p:cBhvr>
                                        <p:cTn id="26" dur="1" fill="hold">
                                          <p:stCondLst>
                                            <p:cond delay="0"/>
                                          </p:stCondLst>
                                        </p:cTn>
                                        <p:tgtEl>
                                          <p:spTgt spid="17"/>
                                        </p:tgtEl>
                                        <p:attrNameLst>
                                          <p:attrName>style.visibility</p:attrName>
                                        </p:attrNameLst>
                                      </p:cBhvr>
                                      <p:to>
                                        <p:strVal val="hidden"/>
                                      </p:to>
                                    </p:set>
                                  </p:childTnLst>
                                </p:cTn>
                              </p:par>
                            </p:childTnLst>
                          </p:cTn>
                        </p:par>
                        <p:par>
                          <p:cTn id="27" fill="hold">
                            <p:stCondLst>
                              <p:cond delay="2000"/>
                            </p:stCondLst>
                            <p:childTnLst>
                              <p:par>
                                <p:cTn id="28" presetID="53" presetClass="entr" presetSubtype="16" fill="hold" grpId="0" nodeType="afterEffect">
                                  <p:stCondLst>
                                    <p:cond delay="3000"/>
                                  </p:stCondLst>
                                  <p:childTnLst>
                                    <p:set>
                                      <p:cBhvr>
                                        <p:cTn id="29" dur="1" fill="hold">
                                          <p:stCondLst>
                                            <p:cond delay="0"/>
                                          </p:stCondLst>
                                        </p:cTn>
                                        <p:tgtEl>
                                          <p:spTgt spid="31"/>
                                        </p:tgtEl>
                                        <p:attrNameLst>
                                          <p:attrName>style.visibility</p:attrName>
                                        </p:attrNameLst>
                                      </p:cBhvr>
                                      <p:to>
                                        <p:strVal val="visible"/>
                                      </p:to>
                                    </p:set>
                                    <p:anim calcmode="lin" valueType="num">
                                      <p:cBhvr>
                                        <p:cTn id="30" dur="1000" fill="hold"/>
                                        <p:tgtEl>
                                          <p:spTgt spid="31"/>
                                        </p:tgtEl>
                                        <p:attrNameLst>
                                          <p:attrName>ppt_w</p:attrName>
                                        </p:attrNameLst>
                                      </p:cBhvr>
                                      <p:tavLst>
                                        <p:tav tm="0">
                                          <p:val>
                                            <p:fltVal val="0"/>
                                          </p:val>
                                        </p:tav>
                                        <p:tav tm="100000">
                                          <p:val>
                                            <p:strVal val="#ppt_w"/>
                                          </p:val>
                                        </p:tav>
                                      </p:tavLst>
                                    </p:anim>
                                    <p:anim calcmode="lin" valueType="num">
                                      <p:cBhvr>
                                        <p:cTn id="31" dur="1000" fill="hold"/>
                                        <p:tgtEl>
                                          <p:spTgt spid="31"/>
                                        </p:tgtEl>
                                        <p:attrNameLst>
                                          <p:attrName>ppt_h</p:attrName>
                                        </p:attrNameLst>
                                      </p:cBhvr>
                                      <p:tavLst>
                                        <p:tav tm="0">
                                          <p:val>
                                            <p:fltVal val="0"/>
                                          </p:val>
                                        </p:tav>
                                        <p:tav tm="100000">
                                          <p:val>
                                            <p:strVal val="#ppt_h"/>
                                          </p:val>
                                        </p:tav>
                                      </p:tavLst>
                                    </p:anim>
                                    <p:animEffect transition="in" filter="fade">
                                      <p:cBhvr>
                                        <p:cTn id="32" dur="1000"/>
                                        <p:tgtEl>
                                          <p:spTgt spid="31"/>
                                        </p:tgtEl>
                                      </p:cBhvr>
                                    </p:animEffect>
                                  </p:childTnLst>
                                </p:cTn>
                              </p:par>
                              <p:par>
                                <p:cTn id="33" presetID="10" presetClass="entr" presetSubtype="0" fill="hold" nodeType="withEffect">
                                  <p:stCondLst>
                                    <p:cond delay="2000"/>
                                  </p:stCondLst>
                                  <p:childTnLst>
                                    <p:set>
                                      <p:cBhvr>
                                        <p:cTn id="34" dur="1" fill="hold">
                                          <p:stCondLst>
                                            <p:cond delay="0"/>
                                          </p:stCondLst>
                                        </p:cTn>
                                        <p:tgtEl>
                                          <p:spTgt spid="22"/>
                                        </p:tgtEl>
                                        <p:attrNameLst>
                                          <p:attrName>style.visibility</p:attrName>
                                        </p:attrNameLst>
                                      </p:cBhvr>
                                      <p:to>
                                        <p:strVal val="visible"/>
                                      </p:to>
                                    </p:set>
                                    <p:animEffect transition="in" filter="fade">
                                      <p:cBhvr>
                                        <p:cTn id="35" dur="500"/>
                                        <p:tgtEl>
                                          <p:spTgt spid="22"/>
                                        </p:tgtEl>
                                      </p:cBhvr>
                                    </p:animEffect>
                                  </p:childTnLst>
                                </p:cTn>
                              </p:par>
                            </p:childTnLst>
                          </p:cTn>
                        </p:par>
                        <p:par>
                          <p:cTn id="36" fill="hold">
                            <p:stCondLst>
                              <p:cond delay="6000"/>
                            </p:stCondLst>
                            <p:childTnLst>
                              <p:par>
                                <p:cTn id="37" presetID="53" presetClass="entr" presetSubtype="16" fill="hold" grpId="0" nodeType="afterEffect">
                                  <p:stCondLst>
                                    <p:cond delay="3000"/>
                                  </p:stCondLst>
                                  <p:childTnLst>
                                    <p:set>
                                      <p:cBhvr>
                                        <p:cTn id="38" dur="1" fill="hold">
                                          <p:stCondLst>
                                            <p:cond delay="0"/>
                                          </p:stCondLst>
                                        </p:cTn>
                                        <p:tgtEl>
                                          <p:spTgt spid="33"/>
                                        </p:tgtEl>
                                        <p:attrNameLst>
                                          <p:attrName>style.visibility</p:attrName>
                                        </p:attrNameLst>
                                      </p:cBhvr>
                                      <p:to>
                                        <p:strVal val="visible"/>
                                      </p:to>
                                    </p:set>
                                    <p:anim calcmode="lin" valueType="num">
                                      <p:cBhvr>
                                        <p:cTn id="39" dur="1000" fill="hold"/>
                                        <p:tgtEl>
                                          <p:spTgt spid="33"/>
                                        </p:tgtEl>
                                        <p:attrNameLst>
                                          <p:attrName>ppt_w</p:attrName>
                                        </p:attrNameLst>
                                      </p:cBhvr>
                                      <p:tavLst>
                                        <p:tav tm="0">
                                          <p:val>
                                            <p:fltVal val="0"/>
                                          </p:val>
                                        </p:tav>
                                        <p:tav tm="100000">
                                          <p:val>
                                            <p:strVal val="#ppt_w"/>
                                          </p:val>
                                        </p:tav>
                                      </p:tavLst>
                                    </p:anim>
                                    <p:anim calcmode="lin" valueType="num">
                                      <p:cBhvr>
                                        <p:cTn id="40" dur="1000" fill="hold"/>
                                        <p:tgtEl>
                                          <p:spTgt spid="33"/>
                                        </p:tgtEl>
                                        <p:attrNameLst>
                                          <p:attrName>ppt_h</p:attrName>
                                        </p:attrNameLst>
                                      </p:cBhvr>
                                      <p:tavLst>
                                        <p:tav tm="0">
                                          <p:val>
                                            <p:fltVal val="0"/>
                                          </p:val>
                                        </p:tav>
                                        <p:tav tm="100000">
                                          <p:val>
                                            <p:strVal val="#ppt_h"/>
                                          </p:val>
                                        </p:tav>
                                      </p:tavLst>
                                    </p:anim>
                                    <p:animEffect transition="in" filter="fade">
                                      <p:cBhvr>
                                        <p:cTn id="41" dur="1000"/>
                                        <p:tgtEl>
                                          <p:spTgt spid="33"/>
                                        </p:tgtEl>
                                      </p:cBhvr>
                                    </p:animEffect>
                                  </p:childTnLst>
                                </p:cTn>
                              </p:par>
                            </p:childTnLst>
                          </p:cTn>
                        </p:par>
                        <p:par>
                          <p:cTn id="42" fill="hold">
                            <p:stCondLst>
                              <p:cond delay="10000"/>
                            </p:stCondLst>
                            <p:childTnLst>
                              <p:par>
                                <p:cTn id="43" presetID="53" presetClass="entr" presetSubtype="16" fill="hold" grpId="0" nodeType="afterEffect">
                                  <p:stCondLst>
                                    <p:cond delay="3000"/>
                                  </p:stCondLst>
                                  <p:childTnLst>
                                    <p:set>
                                      <p:cBhvr>
                                        <p:cTn id="44" dur="1" fill="hold">
                                          <p:stCondLst>
                                            <p:cond delay="0"/>
                                          </p:stCondLst>
                                        </p:cTn>
                                        <p:tgtEl>
                                          <p:spTgt spid="34"/>
                                        </p:tgtEl>
                                        <p:attrNameLst>
                                          <p:attrName>style.visibility</p:attrName>
                                        </p:attrNameLst>
                                      </p:cBhvr>
                                      <p:to>
                                        <p:strVal val="visible"/>
                                      </p:to>
                                    </p:set>
                                    <p:anim calcmode="lin" valueType="num">
                                      <p:cBhvr>
                                        <p:cTn id="45" dur="1000" fill="hold"/>
                                        <p:tgtEl>
                                          <p:spTgt spid="34"/>
                                        </p:tgtEl>
                                        <p:attrNameLst>
                                          <p:attrName>ppt_w</p:attrName>
                                        </p:attrNameLst>
                                      </p:cBhvr>
                                      <p:tavLst>
                                        <p:tav tm="0">
                                          <p:val>
                                            <p:fltVal val="0"/>
                                          </p:val>
                                        </p:tav>
                                        <p:tav tm="100000">
                                          <p:val>
                                            <p:strVal val="#ppt_w"/>
                                          </p:val>
                                        </p:tav>
                                      </p:tavLst>
                                    </p:anim>
                                    <p:anim calcmode="lin" valueType="num">
                                      <p:cBhvr>
                                        <p:cTn id="46" dur="1000" fill="hold"/>
                                        <p:tgtEl>
                                          <p:spTgt spid="34"/>
                                        </p:tgtEl>
                                        <p:attrNameLst>
                                          <p:attrName>ppt_h</p:attrName>
                                        </p:attrNameLst>
                                      </p:cBhvr>
                                      <p:tavLst>
                                        <p:tav tm="0">
                                          <p:val>
                                            <p:fltVal val="0"/>
                                          </p:val>
                                        </p:tav>
                                        <p:tav tm="100000">
                                          <p:val>
                                            <p:strVal val="#ppt_h"/>
                                          </p:val>
                                        </p:tav>
                                      </p:tavLst>
                                    </p:anim>
                                    <p:animEffect transition="in" filter="fade">
                                      <p:cBhvr>
                                        <p:cTn id="47" dur="1000"/>
                                        <p:tgtEl>
                                          <p:spTgt spid="34"/>
                                        </p:tgtEl>
                                      </p:cBhvr>
                                    </p:animEffect>
                                  </p:childTnLst>
                                </p:cTn>
                              </p:par>
                            </p:childTnLst>
                          </p:cTn>
                        </p:par>
                        <p:par>
                          <p:cTn id="48" fill="hold">
                            <p:stCondLst>
                              <p:cond delay="14000"/>
                            </p:stCondLst>
                            <p:childTnLst>
                              <p:par>
                                <p:cTn id="49" presetID="53" presetClass="entr" presetSubtype="16" fill="hold" grpId="0" nodeType="afterEffect">
                                  <p:stCondLst>
                                    <p:cond delay="3000"/>
                                  </p:stCondLst>
                                  <p:childTnLst>
                                    <p:set>
                                      <p:cBhvr>
                                        <p:cTn id="50" dur="1" fill="hold">
                                          <p:stCondLst>
                                            <p:cond delay="0"/>
                                          </p:stCondLst>
                                        </p:cTn>
                                        <p:tgtEl>
                                          <p:spTgt spid="37"/>
                                        </p:tgtEl>
                                        <p:attrNameLst>
                                          <p:attrName>style.visibility</p:attrName>
                                        </p:attrNameLst>
                                      </p:cBhvr>
                                      <p:to>
                                        <p:strVal val="visible"/>
                                      </p:to>
                                    </p:set>
                                    <p:anim calcmode="lin" valueType="num">
                                      <p:cBhvr>
                                        <p:cTn id="51" dur="1000" fill="hold"/>
                                        <p:tgtEl>
                                          <p:spTgt spid="37"/>
                                        </p:tgtEl>
                                        <p:attrNameLst>
                                          <p:attrName>ppt_w</p:attrName>
                                        </p:attrNameLst>
                                      </p:cBhvr>
                                      <p:tavLst>
                                        <p:tav tm="0">
                                          <p:val>
                                            <p:fltVal val="0"/>
                                          </p:val>
                                        </p:tav>
                                        <p:tav tm="100000">
                                          <p:val>
                                            <p:strVal val="#ppt_w"/>
                                          </p:val>
                                        </p:tav>
                                      </p:tavLst>
                                    </p:anim>
                                    <p:anim calcmode="lin" valueType="num">
                                      <p:cBhvr>
                                        <p:cTn id="52" dur="1000" fill="hold"/>
                                        <p:tgtEl>
                                          <p:spTgt spid="37"/>
                                        </p:tgtEl>
                                        <p:attrNameLst>
                                          <p:attrName>ppt_h</p:attrName>
                                        </p:attrNameLst>
                                      </p:cBhvr>
                                      <p:tavLst>
                                        <p:tav tm="0">
                                          <p:val>
                                            <p:fltVal val="0"/>
                                          </p:val>
                                        </p:tav>
                                        <p:tav tm="100000">
                                          <p:val>
                                            <p:strVal val="#ppt_h"/>
                                          </p:val>
                                        </p:tav>
                                      </p:tavLst>
                                    </p:anim>
                                    <p:animEffect transition="in" filter="fade">
                                      <p:cBhvr>
                                        <p:cTn id="53" dur="1000"/>
                                        <p:tgtEl>
                                          <p:spTgt spid="37"/>
                                        </p:tgtEl>
                                      </p:cBhvr>
                                    </p:animEffect>
                                  </p:childTnLst>
                                </p:cTn>
                              </p:par>
                              <p:par>
                                <p:cTn id="54" presetID="10" presetClass="exit" presetSubtype="0" fill="hold" nodeType="withEffect">
                                  <p:stCondLst>
                                    <p:cond delay="2000"/>
                                  </p:stCondLst>
                                  <p:childTnLst>
                                    <p:animEffect transition="out" filter="fade">
                                      <p:cBhvr>
                                        <p:cTn id="55" dur="2000"/>
                                        <p:tgtEl>
                                          <p:spTgt spid="19"/>
                                        </p:tgtEl>
                                      </p:cBhvr>
                                    </p:animEffect>
                                    <p:set>
                                      <p:cBhvr>
                                        <p:cTn id="56" dur="1" fill="hold">
                                          <p:stCondLst>
                                            <p:cond delay="1999"/>
                                          </p:stCondLst>
                                        </p:cTn>
                                        <p:tgtEl>
                                          <p:spTgt spid="19"/>
                                        </p:tgtEl>
                                        <p:attrNameLst>
                                          <p:attrName>style.visibility</p:attrName>
                                        </p:attrNameLst>
                                      </p:cBhvr>
                                      <p:to>
                                        <p:strVal val="hidden"/>
                                      </p:to>
                                    </p:set>
                                  </p:childTnLst>
                                </p:cTn>
                              </p:par>
                            </p:childTnLst>
                          </p:cTn>
                        </p:par>
                        <p:par>
                          <p:cTn id="57" fill="hold">
                            <p:stCondLst>
                              <p:cond delay="18000"/>
                            </p:stCondLst>
                            <p:childTnLst>
                              <p:par>
                                <p:cTn id="58" presetID="53" presetClass="entr" presetSubtype="16" fill="hold" grpId="0" nodeType="afterEffect">
                                  <p:stCondLst>
                                    <p:cond delay="3000"/>
                                  </p:stCondLst>
                                  <p:childTnLst>
                                    <p:set>
                                      <p:cBhvr>
                                        <p:cTn id="59" dur="1" fill="hold">
                                          <p:stCondLst>
                                            <p:cond delay="0"/>
                                          </p:stCondLst>
                                        </p:cTn>
                                        <p:tgtEl>
                                          <p:spTgt spid="35"/>
                                        </p:tgtEl>
                                        <p:attrNameLst>
                                          <p:attrName>style.visibility</p:attrName>
                                        </p:attrNameLst>
                                      </p:cBhvr>
                                      <p:to>
                                        <p:strVal val="visible"/>
                                      </p:to>
                                    </p:set>
                                    <p:anim calcmode="lin" valueType="num">
                                      <p:cBhvr>
                                        <p:cTn id="60" dur="1000" fill="hold"/>
                                        <p:tgtEl>
                                          <p:spTgt spid="35"/>
                                        </p:tgtEl>
                                        <p:attrNameLst>
                                          <p:attrName>ppt_w</p:attrName>
                                        </p:attrNameLst>
                                      </p:cBhvr>
                                      <p:tavLst>
                                        <p:tav tm="0">
                                          <p:val>
                                            <p:fltVal val="0"/>
                                          </p:val>
                                        </p:tav>
                                        <p:tav tm="100000">
                                          <p:val>
                                            <p:strVal val="#ppt_w"/>
                                          </p:val>
                                        </p:tav>
                                      </p:tavLst>
                                    </p:anim>
                                    <p:anim calcmode="lin" valueType="num">
                                      <p:cBhvr>
                                        <p:cTn id="61" dur="1000" fill="hold"/>
                                        <p:tgtEl>
                                          <p:spTgt spid="35"/>
                                        </p:tgtEl>
                                        <p:attrNameLst>
                                          <p:attrName>ppt_h</p:attrName>
                                        </p:attrNameLst>
                                      </p:cBhvr>
                                      <p:tavLst>
                                        <p:tav tm="0">
                                          <p:val>
                                            <p:fltVal val="0"/>
                                          </p:val>
                                        </p:tav>
                                        <p:tav tm="100000">
                                          <p:val>
                                            <p:strVal val="#ppt_h"/>
                                          </p:val>
                                        </p:tav>
                                      </p:tavLst>
                                    </p:anim>
                                    <p:animEffect transition="in" filter="fade">
                                      <p:cBhvr>
                                        <p:cTn id="62" dur="1000"/>
                                        <p:tgtEl>
                                          <p:spTgt spid="35"/>
                                        </p:tgtEl>
                                      </p:cBhvr>
                                    </p:animEffect>
                                  </p:childTnLst>
                                </p:cTn>
                              </p:par>
                            </p:childTnLst>
                          </p:cTn>
                        </p:par>
                        <p:par>
                          <p:cTn id="63" fill="hold">
                            <p:stCondLst>
                              <p:cond delay="22000"/>
                            </p:stCondLst>
                            <p:childTnLst>
                              <p:par>
                                <p:cTn id="64" presetID="53" presetClass="entr" presetSubtype="16" fill="hold" grpId="0" nodeType="afterEffect">
                                  <p:stCondLst>
                                    <p:cond delay="3000"/>
                                  </p:stCondLst>
                                  <p:childTnLst>
                                    <p:set>
                                      <p:cBhvr>
                                        <p:cTn id="65" dur="1" fill="hold">
                                          <p:stCondLst>
                                            <p:cond delay="0"/>
                                          </p:stCondLst>
                                        </p:cTn>
                                        <p:tgtEl>
                                          <p:spTgt spid="20"/>
                                        </p:tgtEl>
                                        <p:attrNameLst>
                                          <p:attrName>style.visibility</p:attrName>
                                        </p:attrNameLst>
                                      </p:cBhvr>
                                      <p:to>
                                        <p:strVal val="visible"/>
                                      </p:to>
                                    </p:set>
                                    <p:anim calcmode="lin" valueType="num">
                                      <p:cBhvr>
                                        <p:cTn id="66" dur="1000" fill="hold"/>
                                        <p:tgtEl>
                                          <p:spTgt spid="20"/>
                                        </p:tgtEl>
                                        <p:attrNameLst>
                                          <p:attrName>ppt_w</p:attrName>
                                        </p:attrNameLst>
                                      </p:cBhvr>
                                      <p:tavLst>
                                        <p:tav tm="0">
                                          <p:val>
                                            <p:fltVal val="0"/>
                                          </p:val>
                                        </p:tav>
                                        <p:tav tm="100000">
                                          <p:val>
                                            <p:strVal val="#ppt_w"/>
                                          </p:val>
                                        </p:tav>
                                      </p:tavLst>
                                    </p:anim>
                                    <p:anim calcmode="lin" valueType="num">
                                      <p:cBhvr>
                                        <p:cTn id="67" dur="1000" fill="hold"/>
                                        <p:tgtEl>
                                          <p:spTgt spid="20"/>
                                        </p:tgtEl>
                                        <p:attrNameLst>
                                          <p:attrName>ppt_h</p:attrName>
                                        </p:attrNameLst>
                                      </p:cBhvr>
                                      <p:tavLst>
                                        <p:tav tm="0">
                                          <p:val>
                                            <p:fltVal val="0"/>
                                          </p:val>
                                        </p:tav>
                                        <p:tav tm="100000">
                                          <p:val>
                                            <p:strVal val="#ppt_h"/>
                                          </p:val>
                                        </p:tav>
                                      </p:tavLst>
                                    </p:anim>
                                    <p:animEffect transition="in" filter="fade">
                                      <p:cBhvr>
                                        <p:cTn id="68" dur="1000"/>
                                        <p:tgtEl>
                                          <p:spTgt spid="20"/>
                                        </p:tgtEl>
                                      </p:cBhvr>
                                    </p:animEffect>
                                  </p:childTnLst>
                                </p:cTn>
                              </p:par>
                            </p:childTnLst>
                          </p:cTn>
                        </p:par>
                        <p:par>
                          <p:cTn id="69" fill="hold">
                            <p:stCondLst>
                              <p:cond delay="26000"/>
                            </p:stCondLst>
                            <p:childTnLst>
                              <p:par>
                                <p:cTn id="70" presetID="53" presetClass="entr" presetSubtype="16" fill="hold" grpId="0" nodeType="afterEffect">
                                  <p:stCondLst>
                                    <p:cond delay="3000"/>
                                  </p:stCondLst>
                                  <p:childTnLst>
                                    <p:set>
                                      <p:cBhvr>
                                        <p:cTn id="71" dur="1" fill="hold">
                                          <p:stCondLst>
                                            <p:cond delay="0"/>
                                          </p:stCondLst>
                                        </p:cTn>
                                        <p:tgtEl>
                                          <p:spTgt spid="36"/>
                                        </p:tgtEl>
                                        <p:attrNameLst>
                                          <p:attrName>style.visibility</p:attrName>
                                        </p:attrNameLst>
                                      </p:cBhvr>
                                      <p:to>
                                        <p:strVal val="visible"/>
                                      </p:to>
                                    </p:set>
                                    <p:anim calcmode="lin" valueType="num">
                                      <p:cBhvr>
                                        <p:cTn id="72" dur="1000" fill="hold"/>
                                        <p:tgtEl>
                                          <p:spTgt spid="36"/>
                                        </p:tgtEl>
                                        <p:attrNameLst>
                                          <p:attrName>ppt_w</p:attrName>
                                        </p:attrNameLst>
                                      </p:cBhvr>
                                      <p:tavLst>
                                        <p:tav tm="0">
                                          <p:val>
                                            <p:fltVal val="0"/>
                                          </p:val>
                                        </p:tav>
                                        <p:tav tm="100000">
                                          <p:val>
                                            <p:strVal val="#ppt_w"/>
                                          </p:val>
                                        </p:tav>
                                      </p:tavLst>
                                    </p:anim>
                                    <p:anim calcmode="lin" valueType="num">
                                      <p:cBhvr>
                                        <p:cTn id="73" dur="1000" fill="hold"/>
                                        <p:tgtEl>
                                          <p:spTgt spid="36"/>
                                        </p:tgtEl>
                                        <p:attrNameLst>
                                          <p:attrName>ppt_h</p:attrName>
                                        </p:attrNameLst>
                                      </p:cBhvr>
                                      <p:tavLst>
                                        <p:tav tm="0">
                                          <p:val>
                                            <p:fltVal val="0"/>
                                          </p:val>
                                        </p:tav>
                                        <p:tav tm="100000">
                                          <p:val>
                                            <p:strVal val="#ppt_h"/>
                                          </p:val>
                                        </p:tav>
                                      </p:tavLst>
                                    </p:anim>
                                    <p:animEffect transition="in" filter="fade">
                                      <p:cBhvr>
                                        <p:cTn id="74" dur="1000"/>
                                        <p:tgtEl>
                                          <p:spTgt spid="36"/>
                                        </p:tgtEl>
                                      </p:cBhvr>
                                    </p:animEffect>
                                  </p:childTnLst>
                                </p:cTn>
                              </p:par>
                            </p:childTnLst>
                          </p:cTn>
                        </p:par>
                        <p:par>
                          <p:cTn id="75" fill="hold">
                            <p:stCondLst>
                              <p:cond delay="30000"/>
                            </p:stCondLst>
                            <p:childTnLst>
                              <p:par>
                                <p:cTn id="76" presetID="53" presetClass="entr" presetSubtype="16" fill="hold" grpId="0" nodeType="afterEffect">
                                  <p:stCondLst>
                                    <p:cond delay="3000"/>
                                  </p:stCondLst>
                                  <p:childTnLst>
                                    <p:set>
                                      <p:cBhvr>
                                        <p:cTn id="77" dur="1" fill="hold">
                                          <p:stCondLst>
                                            <p:cond delay="0"/>
                                          </p:stCondLst>
                                        </p:cTn>
                                        <p:tgtEl>
                                          <p:spTgt spid="32"/>
                                        </p:tgtEl>
                                        <p:attrNameLst>
                                          <p:attrName>style.visibility</p:attrName>
                                        </p:attrNameLst>
                                      </p:cBhvr>
                                      <p:to>
                                        <p:strVal val="visible"/>
                                      </p:to>
                                    </p:set>
                                    <p:anim calcmode="lin" valueType="num">
                                      <p:cBhvr>
                                        <p:cTn id="78" dur="1000" fill="hold"/>
                                        <p:tgtEl>
                                          <p:spTgt spid="32"/>
                                        </p:tgtEl>
                                        <p:attrNameLst>
                                          <p:attrName>ppt_w</p:attrName>
                                        </p:attrNameLst>
                                      </p:cBhvr>
                                      <p:tavLst>
                                        <p:tav tm="0">
                                          <p:val>
                                            <p:fltVal val="0"/>
                                          </p:val>
                                        </p:tav>
                                        <p:tav tm="100000">
                                          <p:val>
                                            <p:strVal val="#ppt_w"/>
                                          </p:val>
                                        </p:tav>
                                      </p:tavLst>
                                    </p:anim>
                                    <p:anim calcmode="lin" valueType="num">
                                      <p:cBhvr>
                                        <p:cTn id="79" dur="1000" fill="hold"/>
                                        <p:tgtEl>
                                          <p:spTgt spid="32"/>
                                        </p:tgtEl>
                                        <p:attrNameLst>
                                          <p:attrName>ppt_h</p:attrName>
                                        </p:attrNameLst>
                                      </p:cBhvr>
                                      <p:tavLst>
                                        <p:tav tm="0">
                                          <p:val>
                                            <p:fltVal val="0"/>
                                          </p:val>
                                        </p:tav>
                                        <p:tav tm="100000">
                                          <p:val>
                                            <p:strVal val="#ppt_h"/>
                                          </p:val>
                                        </p:tav>
                                      </p:tavLst>
                                    </p:anim>
                                    <p:animEffect transition="in" filter="fade">
                                      <p:cBhvr>
                                        <p:cTn id="80" dur="1000"/>
                                        <p:tgtEl>
                                          <p:spTgt spid="32"/>
                                        </p:tgtEl>
                                      </p:cBhvr>
                                    </p:animEffect>
                                  </p:childTnLst>
                                </p:cTn>
                              </p:par>
                            </p:childTnLst>
                          </p:cTn>
                        </p:par>
                        <p:par>
                          <p:cTn id="81" fill="hold">
                            <p:stCondLst>
                              <p:cond delay="34000"/>
                            </p:stCondLst>
                            <p:childTnLst>
                              <p:par>
                                <p:cTn id="82" presetID="10" presetClass="entr" presetSubtype="0" fill="hold" nodeType="afterEffect">
                                  <p:stCondLst>
                                    <p:cond delay="2000"/>
                                  </p:stCondLst>
                                  <p:childTnLst>
                                    <p:set>
                                      <p:cBhvr>
                                        <p:cTn id="83" dur="1" fill="hold">
                                          <p:stCondLst>
                                            <p:cond delay="0"/>
                                          </p:stCondLst>
                                        </p:cTn>
                                        <p:tgtEl>
                                          <p:spTgt spid="24"/>
                                        </p:tgtEl>
                                        <p:attrNameLst>
                                          <p:attrName>style.visibility</p:attrName>
                                        </p:attrNameLst>
                                      </p:cBhvr>
                                      <p:to>
                                        <p:strVal val="visible"/>
                                      </p:to>
                                    </p:set>
                                    <p:animEffect transition="in" filter="fade">
                                      <p:cBhvr>
                                        <p:cTn id="8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 grpId="0"/>
      <p:bldP spid="35" grpId="0"/>
      <p:bldP spid="34" grpId="0"/>
      <p:bldP spid="33" grpId="0"/>
      <p:bldP spid="32" grpId="0"/>
      <p:bldP spid="31" grpId="0"/>
      <p:bldP spid="20" grpId="0"/>
      <p:bldP spid="36" grpId="0"/>
      <p:bldP spid="37" grpId="0"/>
      <p:bldP spid="21" grpId="0"/>
      <p:bldP spid="21" grpId="1"/>
      <p:bldP spid="2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1524000" y="228600"/>
          <a:ext cx="9144000" cy="762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TextBox 5"/>
          <p:cNvSpPr txBox="1"/>
          <p:nvPr/>
        </p:nvSpPr>
        <p:spPr>
          <a:xfrm>
            <a:off x="1981201" y="2045255"/>
            <a:ext cx="615553" cy="4267200"/>
          </a:xfrm>
          <a:prstGeom prst="rect">
            <a:avLst/>
          </a:prstGeom>
          <a:solidFill>
            <a:schemeClr val="accent3"/>
          </a:solidFill>
        </p:spPr>
        <p:txBody>
          <a:bodyPr vert="vert270" wrap="square" rtlCol="0" anchor="ctr" anchorCtr="0">
            <a:spAutoFit/>
          </a:bodyPr>
          <a:lstStyle/>
          <a:p>
            <a:pPr algn="ctr"/>
            <a:r>
              <a:rPr lang="en-US" sz="2800" dirty="0"/>
              <a:t>Additional Resources</a:t>
            </a:r>
          </a:p>
        </p:txBody>
      </p:sp>
      <p:sp>
        <p:nvSpPr>
          <p:cNvPr id="8" name="TextBox 7"/>
          <p:cNvSpPr txBox="1"/>
          <p:nvPr/>
        </p:nvSpPr>
        <p:spPr>
          <a:xfrm>
            <a:off x="2799494" y="2077912"/>
            <a:ext cx="7467600" cy="3908762"/>
          </a:xfrm>
          <a:prstGeom prst="rect">
            <a:avLst/>
          </a:prstGeom>
          <a:noFill/>
        </p:spPr>
        <p:txBody>
          <a:bodyPr wrap="square" rtlCol="0">
            <a:spAutoFit/>
          </a:bodyPr>
          <a:lstStyle/>
          <a:p>
            <a:r>
              <a:rPr lang="en-US" sz="2400" dirty="0"/>
              <a:t>Consider taking the following online courses: </a:t>
            </a:r>
          </a:p>
          <a:p>
            <a:endParaRPr lang="en-US" sz="2400" dirty="0"/>
          </a:p>
          <a:p>
            <a:pPr marL="285750" indent="-285750">
              <a:spcAft>
                <a:spcPts val="1200"/>
              </a:spcAft>
              <a:buFont typeface="Wingdings" pitchFamily="2" charset="2"/>
              <a:buChar char="q"/>
            </a:pPr>
            <a:r>
              <a:rPr lang="en-US" sz="2400" dirty="0"/>
              <a:t>Introduction to Lions Leadership </a:t>
            </a:r>
          </a:p>
          <a:p>
            <a:pPr marL="285750" indent="-285750">
              <a:spcAft>
                <a:spcPts val="1200"/>
              </a:spcAft>
              <a:buFont typeface="Wingdings" pitchFamily="2" charset="2"/>
              <a:buChar char="q"/>
            </a:pPr>
            <a:r>
              <a:rPr lang="en-US" sz="2400" dirty="0"/>
              <a:t>Writing Your Personal Mission Statement</a:t>
            </a:r>
          </a:p>
          <a:p>
            <a:pPr marL="285750" indent="-285750">
              <a:spcAft>
                <a:spcPts val="1200"/>
              </a:spcAft>
              <a:buFont typeface="Wingdings" pitchFamily="2" charset="2"/>
              <a:buChar char="q"/>
            </a:pPr>
            <a:r>
              <a:rPr lang="en-US" sz="2400" dirty="0"/>
              <a:t>Goal Setting</a:t>
            </a:r>
          </a:p>
          <a:p>
            <a:pPr marL="285750" indent="-285750">
              <a:spcAft>
                <a:spcPts val="1200"/>
              </a:spcAft>
              <a:buFont typeface="Wingdings" pitchFamily="2" charset="2"/>
              <a:buChar char="q"/>
            </a:pPr>
            <a:r>
              <a:rPr lang="en-US" sz="2400" dirty="0"/>
              <a:t>Effective Teams</a:t>
            </a:r>
          </a:p>
          <a:p>
            <a:endParaRPr lang="en-US" sz="1200" dirty="0"/>
          </a:p>
          <a:p>
            <a:r>
              <a:rPr lang="en-US" sz="2000" dirty="0"/>
              <a:t>More information about the Lions Learning Center can be found here.</a:t>
            </a:r>
          </a:p>
          <a:p>
            <a:endParaRPr lang="en-US" sz="1200" dirty="0"/>
          </a:p>
        </p:txBody>
      </p:sp>
      <p:pic>
        <p:nvPicPr>
          <p:cNvPr id="12" name="Picture 4">
            <a:hlinkClick r:id="rId9" tooltip="Click here to be directed to the Lions Learning Center"/>
          </p:cNvPr>
          <p:cNvPicPr>
            <a:picLocks noChangeAspect="1" noChangeArrowheads="1"/>
          </p:cNvPicPr>
          <p:nvPr/>
        </p:nvPicPr>
        <p:blipFill>
          <a:blip r:embed="rId10">
            <a:extLst>
              <a:ext uri="{28A0092B-C50C-407E-A947-70E740481C1C}">
                <a14:useLocalDpi xmlns:a14="http://schemas.microsoft.com/office/drawing/2010/main" val="0"/>
              </a:ext>
            </a:extLst>
          </a:blip>
          <a:stretch>
            <a:fillRect/>
          </a:stretch>
        </p:blipFill>
        <p:spPr bwMode="auto">
          <a:xfrm>
            <a:off x="3642360" y="5428488"/>
            <a:ext cx="396240" cy="438912"/>
          </a:xfrm>
          <a:prstGeom prst="rect">
            <a:avLst/>
          </a:prstGeom>
          <a:noFill/>
          <a:extLst>
            <a:ext uri="{909E8E84-426E-40DD-AFC4-6F175D3DCCD1}">
              <a14:hiddenFill xmlns:a14="http://schemas.microsoft.com/office/drawing/2010/main">
                <a:solidFill>
                  <a:srgbClr val="FFFFFF"/>
                </a:solidFill>
              </a14:hiddenFill>
            </a:ext>
          </a:extLst>
        </p:spPr>
      </p:pic>
      <p:sp>
        <p:nvSpPr>
          <p:cNvPr id="3" name="Footer Placeholder 2"/>
          <p:cNvSpPr>
            <a:spLocks noGrp="1"/>
          </p:cNvSpPr>
          <p:nvPr>
            <p:ph type="ftr" sz="quarter" idx="11"/>
          </p:nvPr>
        </p:nvSpPr>
        <p:spPr/>
        <p:txBody>
          <a:bodyPr/>
          <a:lstStyle/>
          <a:p>
            <a:r>
              <a:rPr lang="en-US" dirty="0"/>
              <a:t>Club President Training</a:t>
            </a:r>
          </a:p>
        </p:txBody>
      </p:sp>
      <p:sp>
        <p:nvSpPr>
          <p:cNvPr id="5" name="Slide Number Placeholder 4"/>
          <p:cNvSpPr>
            <a:spLocks noGrp="1"/>
          </p:cNvSpPr>
          <p:nvPr>
            <p:ph type="sldNum" sz="quarter" idx="12"/>
          </p:nvPr>
        </p:nvSpPr>
        <p:spPr/>
        <p:txBody>
          <a:bodyPr/>
          <a:lstStyle/>
          <a:p>
            <a:fld id="{D057AB9D-7DAF-4932-8D90-97F45FB0A796}" type="slidenum">
              <a:rPr lang="en-US" smtClean="0"/>
              <a:t>14</a:t>
            </a:fld>
            <a:endParaRPr lang="en-US" dirty="0"/>
          </a:p>
        </p:txBody>
      </p:sp>
      <p:pic>
        <p:nvPicPr>
          <p:cNvPr id="11" name="Picture 3" descr="C:\Users\vcicero\AppData\Local\Microsoft\Windows\Temporary Internet Files\Content.IE5\BV7KX1XL\MC900432618[1].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982200" y="5867400"/>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Users\vcicero\AppData\Local\Microsoft\Windows\Temporary Internet Files\Content.IE5\UDH751QD\MC900442122[1].png">
            <a:hlinkClick r:id="rId12" action="ppaction://hlinksldjump" tooltip="Click here to return to the Table of Contents Page"/>
          </p:cNvPr>
          <p:cNvPicPr>
            <a:picLocks noChangeAspect="1" noChangeArrowheads="1"/>
          </p:cNvPicPr>
          <p:nvPr/>
        </p:nvPicPr>
        <p:blipFill>
          <a:blip r:embed="rId13" cstate="print">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9982201" y="381000"/>
            <a:ext cx="437295" cy="43434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1848064" y="990600"/>
            <a:ext cx="8494589" cy="1000274"/>
          </a:xfrm>
          <a:prstGeom prst="rect">
            <a:avLst/>
          </a:prstGeom>
          <a:noFill/>
        </p:spPr>
        <p:txBody>
          <a:bodyPr wrap="square" rtlCol="0">
            <a:spAutoFit/>
          </a:bodyPr>
          <a:lstStyle/>
          <a:p>
            <a:endParaRPr lang="en-US" sz="1100" dirty="0"/>
          </a:p>
          <a:p>
            <a:r>
              <a:rPr lang="en-US" sz="2400" dirty="0"/>
              <a:t>The Lions Learning Center offers free online courses to assist members with leadership development.  </a:t>
            </a:r>
          </a:p>
        </p:txBody>
      </p:sp>
    </p:spTree>
    <p:custDataLst>
      <p:tags r:id="rId1"/>
    </p:custDataLst>
    <p:extLst>
      <p:ext uri="{BB962C8B-B14F-4D97-AF65-F5344CB8AC3E}">
        <p14:creationId xmlns:p14="http://schemas.microsoft.com/office/powerpoint/2010/main" val="1505653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10" presetClass="entr" presetSubtype="0" fill="hold" nodeType="after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fade">
                                      <p:cBhvr>
                                        <p:cTn id="17" dur="1000"/>
                                        <p:tgtEl>
                                          <p:spTgt spid="8">
                                            <p:txEl>
                                              <p:pRg st="0" end="0"/>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fade">
                                      <p:cBhvr>
                                        <p:cTn id="20" dur="1000"/>
                                        <p:tgtEl>
                                          <p:spTgt spid="8">
                                            <p:txEl>
                                              <p:pRg st="2" end="2"/>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8">
                                            <p:txEl>
                                              <p:pRg st="3" end="3"/>
                                            </p:txEl>
                                          </p:spTgt>
                                        </p:tgtEl>
                                        <p:attrNameLst>
                                          <p:attrName>style.visibility</p:attrName>
                                        </p:attrNameLst>
                                      </p:cBhvr>
                                      <p:to>
                                        <p:strVal val="visible"/>
                                      </p:to>
                                    </p:set>
                                    <p:animEffect transition="in" filter="fade">
                                      <p:cBhvr>
                                        <p:cTn id="23" dur="1000"/>
                                        <p:tgtEl>
                                          <p:spTgt spid="8">
                                            <p:txEl>
                                              <p:pRg st="3" end="3"/>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8">
                                            <p:txEl>
                                              <p:pRg st="4" end="4"/>
                                            </p:txEl>
                                          </p:spTgt>
                                        </p:tgtEl>
                                        <p:attrNameLst>
                                          <p:attrName>style.visibility</p:attrName>
                                        </p:attrNameLst>
                                      </p:cBhvr>
                                      <p:to>
                                        <p:strVal val="visible"/>
                                      </p:to>
                                    </p:set>
                                    <p:animEffect transition="in" filter="fade">
                                      <p:cBhvr>
                                        <p:cTn id="26" dur="1000"/>
                                        <p:tgtEl>
                                          <p:spTgt spid="8">
                                            <p:txEl>
                                              <p:pRg st="4" end="4"/>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8">
                                            <p:txEl>
                                              <p:pRg st="5" end="5"/>
                                            </p:txEl>
                                          </p:spTgt>
                                        </p:tgtEl>
                                        <p:attrNameLst>
                                          <p:attrName>style.visibility</p:attrName>
                                        </p:attrNameLst>
                                      </p:cBhvr>
                                      <p:to>
                                        <p:strVal val="visible"/>
                                      </p:to>
                                    </p:set>
                                    <p:animEffect transition="in" filter="fade">
                                      <p:cBhvr>
                                        <p:cTn id="29" dur="1000"/>
                                        <p:tgtEl>
                                          <p:spTgt spid="8">
                                            <p:txEl>
                                              <p:pRg st="5" end="5"/>
                                            </p:txEl>
                                          </p:spTgt>
                                        </p:tgtEl>
                                      </p:cBhvr>
                                    </p:animEffect>
                                  </p:childTnLst>
                                </p:cTn>
                              </p:par>
                            </p:childTnLst>
                          </p:cTn>
                        </p:par>
                        <p:par>
                          <p:cTn id="30" fill="hold">
                            <p:stCondLst>
                              <p:cond delay="3000"/>
                            </p:stCondLst>
                            <p:childTnLst>
                              <p:par>
                                <p:cTn id="31" presetID="10" presetClass="entr" presetSubtype="0" fill="hold" nodeType="afterEffect">
                                  <p:stCondLst>
                                    <p:cond delay="1750"/>
                                  </p:stCondLst>
                                  <p:childTnLst>
                                    <p:set>
                                      <p:cBhvr>
                                        <p:cTn id="32" dur="1" fill="hold">
                                          <p:stCondLst>
                                            <p:cond delay="0"/>
                                          </p:stCondLst>
                                        </p:cTn>
                                        <p:tgtEl>
                                          <p:spTgt spid="8">
                                            <p:txEl>
                                              <p:pRg st="7" end="7"/>
                                            </p:txEl>
                                          </p:spTgt>
                                        </p:tgtEl>
                                        <p:attrNameLst>
                                          <p:attrName>style.visibility</p:attrName>
                                        </p:attrNameLst>
                                      </p:cBhvr>
                                      <p:to>
                                        <p:strVal val="visible"/>
                                      </p:to>
                                    </p:set>
                                    <p:animEffect transition="in" filter="fade">
                                      <p:cBhvr>
                                        <p:cTn id="33" dur="1000"/>
                                        <p:tgtEl>
                                          <p:spTgt spid="8">
                                            <p:txEl>
                                              <p:pRg st="7" end="7"/>
                                            </p:txEl>
                                          </p:spTgt>
                                        </p:tgtEl>
                                      </p:cBhvr>
                                    </p:animEffect>
                                  </p:childTnLst>
                                </p:cTn>
                              </p:par>
                              <p:par>
                                <p:cTn id="34" presetID="10" presetClass="entr" presetSubtype="0" fill="hold" nodeType="withEffect">
                                  <p:stCondLst>
                                    <p:cond delay="175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1000"/>
                                        <p:tgtEl>
                                          <p:spTgt spid="12"/>
                                        </p:tgtEl>
                                      </p:cBhvr>
                                    </p:animEffect>
                                  </p:childTnLst>
                                </p:cTn>
                              </p:par>
                            </p:childTnLst>
                          </p:cTn>
                        </p:par>
                        <p:par>
                          <p:cTn id="37" fill="hold">
                            <p:stCondLst>
                              <p:cond delay="5750"/>
                            </p:stCondLst>
                            <p:childTnLst>
                              <p:par>
                                <p:cTn id="38" presetID="10" presetClass="entr" presetSubtype="0" fill="hold"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21305943"/>
              </p:ext>
            </p:extLst>
          </p:nvPr>
        </p:nvGraphicFramePr>
        <p:xfrm>
          <a:off x="1524000" y="228600"/>
          <a:ext cx="9144000" cy="762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TextBox 8"/>
          <p:cNvSpPr txBox="1"/>
          <p:nvPr/>
        </p:nvSpPr>
        <p:spPr>
          <a:xfrm>
            <a:off x="1981200" y="990601"/>
            <a:ext cx="8229600" cy="800219"/>
          </a:xfrm>
          <a:prstGeom prst="rect">
            <a:avLst/>
          </a:prstGeom>
          <a:noFill/>
          <a:ln>
            <a:noFill/>
          </a:ln>
        </p:spPr>
        <p:txBody>
          <a:bodyPr wrap="square" rtlCol="0">
            <a:spAutoFit/>
          </a:bodyPr>
          <a:lstStyle/>
          <a:p>
            <a:endParaRPr lang="en-US" sz="1100" dirty="0"/>
          </a:p>
          <a:p>
            <a:endParaRPr lang="en-US" sz="1100" dirty="0"/>
          </a:p>
          <a:p>
            <a:r>
              <a:rPr lang="en-US" sz="2400" dirty="0"/>
              <a:t>As club president, your primary responsibilities include…</a:t>
            </a:r>
          </a:p>
        </p:txBody>
      </p:sp>
      <p:sp>
        <p:nvSpPr>
          <p:cNvPr id="3" name="TextBox 2"/>
          <p:cNvSpPr txBox="1"/>
          <p:nvPr/>
        </p:nvSpPr>
        <p:spPr>
          <a:xfrm>
            <a:off x="2362200" y="2008526"/>
            <a:ext cx="7467600" cy="3477875"/>
          </a:xfrm>
          <a:prstGeom prst="rect">
            <a:avLst/>
          </a:prstGeom>
          <a:noFill/>
        </p:spPr>
        <p:txBody>
          <a:bodyPr wrap="square" rtlCol="0">
            <a:spAutoFit/>
          </a:bodyPr>
          <a:lstStyle/>
          <a:p>
            <a:pPr marL="742950" lvl="1" indent="-285750">
              <a:spcAft>
                <a:spcPts val="1200"/>
              </a:spcAft>
              <a:buFont typeface="Wingdings" pitchFamily="2" charset="2"/>
              <a:buChar char="v"/>
            </a:pPr>
            <a:r>
              <a:rPr lang="en-US" sz="2000" dirty="0"/>
              <a:t>Presiding at all club and board meetings </a:t>
            </a:r>
          </a:p>
          <a:p>
            <a:pPr marL="742950" lvl="1" indent="-285750">
              <a:spcAft>
                <a:spcPts val="1200"/>
              </a:spcAft>
              <a:buFont typeface="Wingdings" pitchFamily="2" charset="2"/>
              <a:buChar char="v"/>
            </a:pPr>
            <a:r>
              <a:rPr lang="en-US" sz="2000" dirty="0"/>
              <a:t>Issuing the call for regular and special meetings of the board of directors and club</a:t>
            </a:r>
          </a:p>
          <a:p>
            <a:pPr marL="742950" lvl="1" indent="-285750">
              <a:spcAft>
                <a:spcPts val="1200"/>
              </a:spcAft>
              <a:buFont typeface="Wingdings" pitchFamily="2" charset="2"/>
              <a:buChar char="v"/>
            </a:pPr>
            <a:r>
              <a:rPr lang="en-US" sz="2000" dirty="0"/>
              <a:t>Appointing the standing and special committees of the club</a:t>
            </a:r>
          </a:p>
          <a:p>
            <a:pPr marL="742950" lvl="1" indent="-285750">
              <a:spcAft>
                <a:spcPts val="1200"/>
              </a:spcAft>
              <a:buFont typeface="Wingdings" pitchFamily="2" charset="2"/>
              <a:buChar char="v"/>
            </a:pPr>
            <a:r>
              <a:rPr lang="en-US" sz="2000" dirty="0"/>
              <a:t>Ensuring that regular elections are duly called, noticed and held</a:t>
            </a:r>
          </a:p>
          <a:p>
            <a:pPr marL="742950" lvl="1" indent="-285750">
              <a:spcAft>
                <a:spcPts val="1200"/>
              </a:spcAft>
              <a:buFont typeface="Wingdings" pitchFamily="2" charset="2"/>
              <a:buChar char="v"/>
            </a:pPr>
            <a:r>
              <a:rPr lang="en-US" sz="2000" dirty="0"/>
              <a:t>Cooperating as an active member of the District Governor’s Advisory Committee of the zone</a:t>
            </a:r>
          </a:p>
        </p:txBody>
      </p:sp>
      <p:sp>
        <p:nvSpPr>
          <p:cNvPr id="5" name="Footer Placeholder 4"/>
          <p:cNvSpPr>
            <a:spLocks noGrp="1"/>
          </p:cNvSpPr>
          <p:nvPr>
            <p:ph type="ftr" sz="quarter" idx="11"/>
          </p:nvPr>
        </p:nvSpPr>
        <p:spPr/>
        <p:txBody>
          <a:bodyPr/>
          <a:lstStyle/>
          <a:p>
            <a:r>
              <a:rPr lang="en-US" dirty="0"/>
              <a:t>Club President Training</a:t>
            </a:r>
          </a:p>
        </p:txBody>
      </p:sp>
      <p:sp>
        <p:nvSpPr>
          <p:cNvPr id="6" name="Slide Number Placeholder 5"/>
          <p:cNvSpPr>
            <a:spLocks noGrp="1"/>
          </p:cNvSpPr>
          <p:nvPr>
            <p:ph type="sldNum" sz="quarter" idx="12"/>
          </p:nvPr>
        </p:nvSpPr>
        <p:spPr/>
        <p:txBody>
          <a:bodyPr/>
          <a:lstStyle/>
          <a:p>
            <a:fld id="{D057AB9D-7DAF-4932-8D90-97F45FB0A796}" type="slidenum">
              <a:rPr lang="en-US" smtClean="0"/>
              <a:t>15</a:t>
            </a:fld>
            <a:endParaRPr lang="en-US" dirty="0"/>
          </a:p>
        </p:txBody>
      </p:sp>
      <p:pic>
        <p:nvPicPr>
          <p:cNvPr id="11" name="Picture 3" descr="C:\Users\vcicero\AppData\Local\Microsoft\Windows\Temporary Internet Files\Content.IE5\BV7KX1XL\MC900432618[1].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982200" y="5867400"/>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Users\vcicero\AppData\Local\Microsoft\Windows\Temporary Internet Files\Content.IE5\UDH751QD\MC900442122[1].png">
            <a:hlinkClick r:id="rId10" action="ppaction://hlinksldjump" tooltip="Click here to return to the Table of Contents Page"/>
          </p:cNvPr>
          <p:cNvPicPr>
            <a:picLocks noChangeAspect="1" noChangeArrowheads="1"/>
          </p:cNvPicPr>
          <p:nvPr/>
        </p:nvPicPr>
        <p:blipFill>
          <a:blip r:embed="rId11" cstate="print">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9982201" y="381000"/>
            <a:ext cx="437295" cy="43434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432707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1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250"/>
                                        <p:tgtEl>
                                          <p:spTgt spid="3">
                                            <p:txEl>
                                              <p:pRg st="0" end="0"/>
                                            </p:txEl>
                                          </p:spTgt>
                                        </p:tgtEl>
                                      </p:cBhvr>
                                    </p:animEffect>
                                    <p:anim calcmode="lin" valueType="num">
                                      <p:cBhvr>
                                        <p:cTn id="8" dur="125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25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2250"/>
                            </p:stCondLst>
                            <p:childTnLst>
                              <p:par>
                                <p:cTn id="11" presetID="42" presetClass="entr" presetSubtype="0" fill="hold" nodeType="afterEffect">
                                  <p:stCondLst>
                                    <p:cond delay="250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250"/>
                                        <p:tgtEl>
                                          <p:spTgt spid="3">
                                            <p:txEl>
                                              <p:pRg st="1" end="1"/>
                                            </p:txEl>
                                          </p:spTgt>
                                        </p:tgtEl>
                                      </p:cBhvr>
                                    </p:animEffect>
                                    <p:anim calcmode="lin" valueType="num">
                                      <p:cBhvr>
                                        <p:cTn id="14" dur="125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25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6000"/>
                            </p:stCondLst>
                            <p:childTnLst>
                              <p:par>
                                <p:cTn id="17" presetID="42" presetClass="entr" presetSubtype="0" fill="hold" nodeType="afterEffect">
                                  <p:stCondLst>
                                    <p:cond delay="250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250"/>
                                        <p:tgtEl>
                                          <p:spTgt spid="3">
                                            <p:txEl>
                                              <p:pRg st="2" end="2"/>
                                            </p:txEl>
                                          </p:spTgt>
                                        </p:tgtEl>
                                      </p:cBhvr>
                                    </p:animEffect>
                                    <p:anim calcmode="lin" valueType="num">
                                      <p:cBhvr>
                                        <p:cTn id="20" dur="125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25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9750"/>
                            </p:stCondLst>
                            <p:childTnLst>
                              <p:par>
                                <p:cTn id="23" presetID="42" presetClass="entr" presetSubtype="0" fill="hold" nodeType="afterEffect">
                                  <p:stCondLst>
                                    <p:cond delay="250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1250"/>
                                        <p:tgtEl>
                                          <p:spTgt spid="3">
                                            <p:txEl>
                                              <p:pRg st="3" end="3"/>
                                            </p:txEl>
                                          </p:spTgt>
                                        </p:tgtEl>
                                      </p:cBhvr>
                                    </p:animEffect>
                                    <p:anim calcmode="lin" valueType="num">
                                      <p:cBhvr>
                                        <p:cTn id="26" dur="125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7" dur="125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8" fill="hold">
                            <p:stCondLst>
                              <p:cond delay="13500"/>
                            </p:stCondLst>
                            <p:childTnLst>
                              <p:par>
                                <p:cTn id="29" presetID="42" presetClass="entr" presetSubtype="0" fill="hold" nodeType="afterEffect">
                                  <p:stCondLst>
                                    <p:cond delay="250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250"/>
                                        <p:tgtEl>
                                          <p:spTgt spid="3">
                                            <p:txEl>
                                              <p:pRg st="4" end="4"/>
                                            </p:txEl>
                                          </p:spTgt>
                                        </p:tgtEl>
                                      </p:cBhvr>
                                    </p:animEffect>
                                    <p:anim calcmode="lin" valueType="num">
                                      <p:cBhvr>
                                        <p:cTn id="32" dur="125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25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34" fill="hold">
                            <p:stCondLst>
                              <p:cond delay="17250"/>
                            </p:stCondLst>
                            <p:childTnLst>
                              <p:par>
                                <p:cTn id="35" presetID="10" presetClass="entr" presetSubtype="0" fill="hold" nodeType="afterEffect">
                                  <p:stCondLst>
                                    <p:cond delay="100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1524000" y="228600"/>
          <a:ext cx="9144000" cy="762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TextBox 8"/>
          <p:cNvSpPr txBox="1"/>
          <p:nvPr/>
        </p:nvSpPr>
        <p:spPr>
          <a:xfrm>
            <a:off x="1828800" y="1752600"/>
            <a:ext cx="8382000" cy="4278094"/>
          </a:xfrm>
          <a:prstGeom prst="rect">
            <a:avLst/>
          </a:prstGeom>
          <a:noFill/>
          <a:ln>
            <a:noFill/>
          </a:ln>
        </p:spPr>
        <p:txBody>
          <a:bodyPr wrap="square" rtlCol="0">
            <a:spAutoFit/>
          </a:bodyPr>
          <a:lstStyle/>
          <a:p>
            <a:r>
              <a:rPr lang="en-US" sz="2400" dirty="0"/>
              <a:t>With the help of your club secretary, you will:</a:t>
            </a:r>
          </a:p>
          <a:p>
            <a:endParaRPr lang="en-US" sz="2400" dirty="0"/>
          </a:p>
          <a:p>
            <a:pPr marL="342900" indent="-342900">
              <a:spcAft>
                <a:spcPts val="1200"/>
              </a:spcAft>
              <a:buFont typeface="Wingdings" pitchFamily="2" charset="2"/>
              <a:buChar char="Ø"/>
            </a:pPr>
            <a:r>
              <a:rPr lang="en-US" sz="2400" dirty="0"/>
              <a:t>Give advance notice of meeting dates/times</a:t>
            </a:r>
          </a:p>
          <a:p>
            <a:pPr marL="342900" indent="-342900">
              <a:spcAft>
                <a:spcPts val="1200"/>
              </a:spcAft>
              <a:buFont typeface="Wingdings" pitchFamily="2" charset="2"/>
              <a:buChar char="Ø"/>
            </a:pPr>
            <a:r>
              <a:rPr lang="en-US" sz="2400" dirty="0"/>
              <a:t>Select a program for the benefit of the club members</a:t>
            </a:r>
          </a:p>
          <a:p>
            <a:pPr marL="342900" indent="-342900">
              <a:spcAft>
                <a:spcPts val="1200"/>
              </a:spcAft>
              <a:buFont typeface="Wingdings" pitchFamily="2" charset="2"/>
              <a:buChar char="Ø"/>
            </a:pPr>
            <a:r>
              <a:rPr lang="en-US" sz="2400" dirty="0"/>
              <a:t>Prepare a well planned agenda, distributed in advance</a:t>
            </a:r>
          </a:p>
          <a:p>
            <a:pPr marL="342900" indent="-342900">
              <a:spcAft>
                <a:spcPts val="1200"/>
              </a:spcAft>
              <a:buFont typeface="Wingdings" pitchFamily="2" charset="2"/>
              <a:buChar char="Ø"/>
            </a:pPr>
            <a:r>
              <a:rPr lang="en-US" sz="2400" dirty="0"/>
              <a:t>Have a good understanding of parliamentary procedures</a:t>
            </a:r>
          </a:p>
          <a:p>
            <a:pPr marL="342900" indent="-342900">
              <a:spcAft>
                <a:spcPts val="1200"/>
              </a:spcAft>
              <a:buFont typeface="Wingdings" pitchFamily="2" charset="2"/>
              <a:buChar char="Ø"/>
            </a:pPr>
            <a:r>
              <a:rPr lang="en-US" sz="2400" dirty="0"/>
              <a:t>Ensure the facilities used are adequate for your meeting purposes </a:t>
            </a:r>
          </a:p>
          <a:p>
            <a:pPr>
              <a:spcAft>
                <a:spcPts val="1200"/>
              </a:spcAft>
            </a:pPr>
            <a:endParaRPr lang="en-US" sz="2000" dirty="0"/>
          </a:p>
        </p:txBody>
      </p:sp>
      <p:sp>
        <p:nvSpPr>
          <p:cNvPr id="5" name="Footer Placeholder 4"/>
          <p:cNvSpPr>
            <a:spLocks noGrp="1"/>
          </p:cNvSpPr>
          <p:nvPr>
            <p:ph type="ftr" sz="quarter" idx="11"/>
          </p:nvPr>
        </p:nvSpPr>
        <p:spPr/>
        <p:txBody>
          <a:bodyPr/>
          <a:lstStyle/>
          <a:p>
            <a:r>
              <a:rPr lang="en-US" dirty="0"/>
              <a:t>Club President Training</a:t>
            </a:r>
          </a:p>
        </p:txBody>
      </p:sp>
      <p:sp>
        <p:nvSpPr>
          <p:cNvPr id="6" name="Slide Number Placeholder 5"/>
          <p:cNvSpPr>
            <a:spLocks noGrp="1"/>
          </p:cNvSpPr>
          <p:nvPr>
            <p:ph type="sldNum" sz="quarter" idx="12"/>
          </p:nvPr>
        </p:nvSpPr>
        <p:spPr/>
        <p:txBody>
          <a:bodyPr/>
          <a:lstStyle/>
          <a:p>
            <a:fld id="{D057AB9D-7DAF-4932-8D90-97F45FB0A796}" type="slidenum">
              <a:rPr lang="en-US" smtClean="0"/>
              <a:t>16</a:t>
            </a:fld>
            <a:endParaRPr lang="en-US" dirty="0"/>
          </a:p>
        </p:txBody>
      </p:sp>
      <p:sp>
        <p:nvSpPr>
          <p:cNvPr id="10" name="TextBox 9"/>
          <p:cNvSpPr txBox="1"/>
          <p:nvPr/>
        </p:nvSpPr>
        <p:spPr>
          <a:xfrm>
            <a:off x="1828800" y="1066801"/>
            <a:ext cx="8534400" cy="461665"/>
          </a:xfrm>
          <a:prstGeom prst="rect">
            <a:avLst/>
          </a:prstGeom>
          <a:noFill/>
        </p:spPr>
        <p:txBody>
          <a:bodyPr wrap="square" rtlCol="0">
            <a:spAutoFit/>
          </a:bodyPr>
          <a:lstStyle/>
          <a:p>
            <a:r>
              <a:rPr lang="en-US" sz="2400" dirty="0"/>
              <a:t>Managing an Effective Meeting Phase 1 - Preparation</a:t>
            </a:r>
          </a:p>
        </p:txBody>
      </p:sp>
      <p:pic>
        <p:nvPicPr>
          <p:cNvPr id="15" name="Picture 3" descr="C:\Users\vcicero\AppData\Local\Microsoft\Windows\Temporary Internet Files\Content.IE5\BV7KX1XL\MC900432618[1].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982200" y="5867400"/>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C:\Users\vcicero\AppData\Local\Microsoft\Windows\Temporary Internet Files\Content.IE5\UDH751QD\MC900442122[1].png">
            <a:hlinkClick r:id="rId10" action="ppaction://hlinksldjump" tooltip="Click here to return to the Table of Contents Page"/>
          </p:cNvPr>
          <p:cNvPicPr>
            <a:picLocks noChangeAspect="1" noChangeArrowheads="1"/>
          </p:cNvPicPr>
          <p:nvPr/>
        </p:nvPicPr>
        <p:blipFill>
          <a:blip r:embed="rId11" cstate="print">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9982201" y="381000"/>
            <a:ext cx="437295" cy="43434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20485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par>
                          <p:cTn id="8" fill="hold">
                            <p:stCondLst>
                              <p:cond delay="1000"/>
                            </p:stCondLst>
                            <p:childTnLst>
                              <p:par>
                                <p:cTn id="9" presetID="10" presetClass="entr" presetSubtype="0" fill="hold" nodeType="afterEffect">
                                  <p:stCondLst>
                                    <p:cond delay="50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1000"/>
                                        <p:tgtEl>
                                          <p:spTgt spid="9">
                                            <p:txEl>
                                              <p:pRg st="0" end="0"/>
                                            </p:txEl>
                                          </p:spTgt>
                                        </p:tgtEl>
                                      </p:cBhvr>
                                    </p:animEffect>
                                  </p:childTnLst>
                                </p:cTn>
                              </p:par>
                            </p:childTnLst>
                          </p:cTn>
                        </p:par>
                        <p:par>
                          <p:cTn id="12" fill="hold">
                            <p:stCondLst>
                              <p:cond delay="2500"/>
                            </p:stCondLst>
                            <p:childTnLst>
                              <p:par>
                                <p:cTn id="13" presetID="22" presetClass="entr" presetSubtype="8" fill="hold" nodeType="after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animEffect transition="in" filter="wipe(left)">
                                      <p:cBhvr>
                                        <p:cTn id="15" dur="1500"/>
                                        <p:tgtEl>
                                          <p:spTgt spid="9">
                                            <p:txEl>
                                              <p:pRg st="2" end="2"/>
                                            </p:txEl>
                                          </p:spTgt>
                                        </p:tgtEl>
                                      </p:cBhvr>
                                    </p:animEffect>
                                  </p:childTnLst>
                                </p:cTn>
                              </p:par>
                            </p:childTnLst>
                          </p:cTn>
                        </p:par>
                        <p:par>
                          <p:cTn id="16" fill="hold">
                            <p:stCondLst>
                              <p:cond delay="4000"/>
                            </p:stCondLst>
                            <p:childTnLst>
                              <p:par>
                                <p:cTn id="17" presetID="22" presetClass="entr" presetSubtype="8" fill="hold" nodeType="afterEffect">
                                  <p:stCondLst>
                                    <p:cond delay="1500"/>
                                  </p:stCondLst>
                                  <p:childTnLst>
                                    <p:set>
                                      <p:cBhvr>
                                        <p:cTn id="18" dur="1" fill="hold">
                                          <p:stCondLst>
                                            <p:cond delay="0"/>
                                          </p:stCondLst>
                                        </p:cTn>
                                        <p:tgtEl>
                                          <p:spTgt spid="9">
                                            <p:txEl>
                                              <p:pRg st="3" end="3"/>
                                            </p:txEl>
                                          </p:spTgt>
                                        </p:tgtEl>
                                        <p:attrNameLst>
                                          <p:attrName>style.visibility</p:attrName>
                                        </p:attrNameLst>
                                      </p:cBhvr>
                                      <p:to>
                                        <p:strVal val="visible"/>
                                      </p:to>
                                    </p:set>
                                    <p:animEffect transition="in" filter="wipe(left)">
                                      <p:cBhvr>
                                        <p:cTn id="19" dur="1500"/>
                                        <p:tgtEl>
                                          <p:spTgt spid="9">
                                            <p:txEl>
                                              <p:pRg st="3" end="3"/>
                                            </p:txEl>
                                          </p:spTgt>
                                        </p:tgtEl>
                                      </p:cBhvr>
                                    </p:animEffect>
                                  </p:childTnLst>
                                </p:cTn>
                              </p:par>
                            </p:childTnLst>
                          </p:cTn>
                        </p:par>
                        <p:par>
                          <p:cTn id="20" fill="hold">
                            <p:stCondLst>
                              <p:cond delay="7000"/>
                            </p:stCondLst>
                            <p:childTnLst>
                              <p:par>
                                <p:cTn id="21" presetID="22" presetClass="entr" presetSubtype="8" fill="hold" nodeType="afterEffect">
                                  <p:stCondLst>
                                    <p:cond delay="1500"/>
                                  </p:stCondLst>
                                  <p:childTnLst>
                                    <p:set>
                                      <p:cBhvr>
                                        <p:cTn id="22" dur="1" fill="hold">
                                          <p:stCondLst>
                                            <p:cond delay="0"/>
                                          </p:stCondLst>
                                        </p:cTn>
                                        <p:tgtEl>
                                          <p:spTgt spid="9">
                                            <p:txEl>
                                              <p:pRg st="4" end="4"/>
                                            </p:txEl>
                                          </p:spTgt>
                                        </p:tgtEl>
                                        <p:attrNameLst>
                                          <p:attrName>style.visibility</p:attrName>
                                        </p:attrNameLst>
                                      </p:cBhvr>
                                      <p:to>
                                        <p:strVal val="visible"/>
                                      </p:to>
                                    </p:set>
                                    <p:animEffect transition="in" filter="wipe(left)">
                                      <p:cBhvr>
                                        <p:cTn id="23" dur="1500"/>
                                        <p:tgtEl>
                                          <p:spTgt spid="9">
                                            <p:txEl>
                                              <p:pRg st="4" end="4"/>
                                            </p:txEl>
                                          </p:spTgt>
                                        </p:tgtEl>
                                      </p:cBhvr>
                                    </p:animEffect>
                                  </p:childTnLst>
                                </p:cTn>
                              </p:par>
                            </p:childTnLst>
                          </p:cTn>
                        </p:par>
                        <p:par>
                          <p:cTn id="24" fill="hold">
                            <p:stCondLst>
                              <p:cond delay="10000"/>
                            </p:stCondLst>
                            <p:childTnLst>
                              <p:par>
                                <p:cTn id="25" presetID="22" presetClass="entr" presetSubtype="8" fill="hold" nodeType="afterEffect">
                                  <p:stCondLst>
                                    <p:cond delay="1500"/>
                                  </p:stCondLst>
                                  <p:childTnLst>
                                    <p:set>
                                      <p:cBhvr>
                                        <p:cTn id="26" dur="1" fill="hold">
                                          <p:stCondLst>
                                            <p:cond delay="0"/>
                                          </p:stCondLst>
                                        </p:cTn>
                                        <p:tgtEl>
                                          <p:spTgt spid="9">
                                            <p:txEl>
                                              <p:pRg st="5" end="5"/>
                                            </p:txEl>
                                          </p:spTgt>
                                        </p:tgtEl>
                                        <p:attrNameLst>
                                          <p:attrName>style.visibility</p:attrName>
                                        </p:attrNameLst>
                                      </p:cBhvr>
                                      <p:to>
                                        <p:strVal val="visible"/>
                                      </p:to>
                                    </p:set>
                                    <p:animEffect transition="in" filter="wipe(left)">
                                      <p:cBhvr>
                                        <p:cTn id="27" dur="1500"/>
                                        <p:tgtEl>
                                          <p:spTgt spid="9">
                                            <p:txEl>
                                              <p:pRg st="5" end="5"/>
                                            </p:txEl>
                                          </p:spTgt>
                                        </p:tgtEl>
                                      </p:cBhvr>
                                    </p:animEffect>
                                  </p:childTnLst>
                                </p:cTn>
                              </p:par>
                            </p:childTnLst>
                          </p:cTn>
                        </p:par>
                        <p:par>
                          <p:cTn id="28" fill="hold">
                            <p:stCondLst>
                              <p:cond delay="13000"/>
                            </p:stCondLst>
                            <p:childTnLst>
                              <p:par>
                                <p:cTn id="29" presetID="22" presetClass="entr" presetSubtype="8" fill="hold" nodeType="afterEffect">
                                  <p:stCondLst>
                                    <p:cond delay="1500"/>
                                  </p:stCondLst>
                                  <p:childTnLst>
                                    <p:set>
                                      <p:cBhvr>
                                        <p:cTn id="30" dur="1" fill="hold">
                                          <p:stCondLst>
                                            <p:cond delay="0"/>
                                          </p:stCondLst>
                                        </p:cTn>
                                        <p:tgtEl>
                                          <p:spTgt spid="9">
                                            <p:txEl>
                                              <p:pRg st="6" end="6"/>
                                            </p:txEl>
                                          </p:spTgt>
                                        </p:tgtEl>
                                        <p:attrNameLst>
                                          <p:attrName>style.visibility</p:attrName>
                                        </p:attrNameLst>
                                      </p:cBhvr>
                                      <p:to>
                                        <p:strVal val="visible"/>
                                      </p:to>
                                    </p:set>
                                    <p:animEffect transition="in" filter="wipe(left)">
                                      <p:cBhvr>
                                        <p:cTn id="31" dur="1500"/>
                                        <p:tgtEl>
                                          <p:spTgt spid="9">
                                            <p:txEl>
                                              <p:pRg st="6" end="6"/>
                                            </p:txEl>
                                          </p:spTgt>
                                        </p:tgtEl>
                                      </p:cBhvr>
                                    </p:animEffect>
                                  </p:childTnLst>
                                </p:cTn>
                              </p:par>
                            </p:childTnLst>
                          </p:cTn>
                        </p:par>
                        <p:par>
                          <p:cTn id="32" fill="hold">
                            <p:stCondLst>
                              <p:cond delay="16000"/>
                            </p:stCondLst>
                            <p:childTnLst>
                              <p:par>
                                <p:cTn id="33" presetID="10" presetClass="entr" presetSubtype="0" fill="hold" nodeType="afterEffect">
                                  <p:stCondLst>
                                    <p:cond delay="100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1524000" y="228600"/>
          <a:ext cx="9144000" cy="762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TextBox 8"/>
          <p:cNvSpPr txBox="1"/>
          <p:nvPr/>
        </p:nvSpPr>
        <p:spPr>
          <a:xfrm>
            <a:off x="1790700" y="1942000"/>
            <a:ext cx="8610600" cy="2477601"/>
          </a:xfrm>
          <a:prstGeom prst="rect">
            <a:avLst/>
          </a:prstGeom>
          <a:noFill/>
          <a:ln>
            <a:noFill/>
          </a:ln>
        </p:spPr>
        <p:txBody>
          <a:bodyPr wrap="square" rtlCol="0">
            <a:spAutoFit/>
          </a:bodyPr>
          <a:lstStyle/>
          <a:p>
            <a:endParaRPr lang="en-US" sz="1100" dirty="0"/>
          </a:p>
          <a:p>
            <a:r>
              <a:rPr lang="en-US" sz="2400" dirty="0"/>
              <a:t>Facilitating a meeting takes skill.</a:t>
            </a:r>
          </a:p>
          <a:p>
            <a:endParaRPr lang="en-US" sz="2400" dirty="0"/>
          </a:p>
          <a:p>
            <a:r>
              <a:rPr lang="en-US" sz="2400" dirty="0"/>
              <a:t>One needs to develop the ability to assert oneself when necessary and sometimes deal with disharmonious behavior.  </a:t>
            </a:r>
          </a:p>
          <a:p>
            <a:endParaRPr lang="en-US" sz="2400" dirty="0"/>
          </a:p>
          <a:p>
            <a:r>
              <a:rPr lang="en-US" sz="2400" dirty="0"/>
              <a:t>Also, one should abide by some common courtesies.</a:t>
            </a:r>
          </a:p>
        </p:txBody>
      </p:sp>
      <p:sp>
        <p:nvSpPr>
          <p:cNvPr id="3" name="Footer Placeholder 2"/>
          <p:cNvSpPr>
            <a:spLocks noGrp="1"/>
          </p:cNvSpPr>
          <p:nvPr>
            <p:ph type="ftr" sz="quarter" idx="11"/>
          </p:nvPr>
        </p:nvSpPr>
        <p:spPr/>
        <p:txBody>
          <a:bodyPr/>
          <a:lstStyle/>
          <a:p>
            <a:r>
              <a:rPr lang="en-US" dirty="0"/>
              <a:t>Club President Training</a:t>
            </a:r>
          </a:p>
        </p:txBody>
      </p:sp>
      <p:sp>
        <p:nvSpPr>
          <p:cNvPr id="5" name="Slide Number Placeholder 4"/>
          <p:cNvSpPr>
            <a:spLocks noGrp="1"/>
          </p:cNvSpPr>
          <p:nvPr>
            <p:ph type="sldNum" sz="quarter" idx="12"/>
          </p:nvPr>
        </p:nvSpPr>
        <p:spPr/>
        <p:txBody>
          <a:bodyPr/>
          <a:lstStyle/>
          <a:p>
            <a:fld id="{D057AB9D-7DAF-4932-8D90-97F45FB0A796}" type="slidenum">
              <a:rPr lang="en-US" smtClean="0"/>
              <a:t>17</a:t>
            </a:fld>
            <a:endParaRPr lang="en-US" dirty="0"/>
          </a:p>
        </p:txBody>
      </p:sp>
      <p:sp>
        <p:nvSpPr>
          <p:cNvPr id="10" name="TextBox 9"/>
          <p:cNvSpPr txBox="1"/>
          <p:nvPr/>
        </p:nvSpPr>
        <p:spPr>
          <a:xfrm>
            <a:off x="1828800" y="1066801"/>
            <a:ext cx="8534400" cy="461665"/>
          </a:xfrm>
          <a:prstGeom prst="rect">
            <a:avLst/>
          </a:prstGeom>
          <a:noFill/>
        </p:spPr>
        <p:txBody>
          <a:bodyPr wrap="square" rtlCol="0">
            <a:spAutoFit/>
          </a:bodyPr>
          <a:lstStyle/>
          <a:p>
            <a:r>
              <a:rPr lang="en-US" sz="2400" dirty="0"/>
              <a:t>Managing an Effective Meeting Phase 2 - Facilitation</a:t>
            </a:r>
          </a:p>
        </p:txBody>
      </p:sp>
      <p:pic>
        <p:nvPicPr>
          <p:cNvPr id="11" name="Picture 3" descr="C:\Users\vcicero\AppData\Local\Microsoft\Windows\Temporary Internet Files\Content.IE5\BV7KX1XL\MC900432618[1].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982200" y="5867400"/>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C:\Users\vcicero\AppData\Local\Microsoft\Windows\Temporary Internet Files\Content.IE5\UDH751QD\MC900442122[1].png">
            <a:hlinkClick r:id="rId10" action="ppaction://hlinksldjump" tooltip="Click here to return to the Table of Contents Page"/>
          </p:cNvPr>
          <p:cNvPicPr>
            <a:picLocks noChangeAspect="1" noChangeArrowheads="1"/>
          </p:cNvPicPr>
          <p:nvPr/>
        </p:nvPicPr>
        <p:blipFill>
          <a:blip r:embed="rId11" cstate="print">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9982201" y="381000"/>
            <a:ext cx="437295" cy="43434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687958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animEffect transition="in" filter="fade">
                                      <p:cBhvr>
                                        <p:cTn id="11" dur="1000"/>
                                        <p:tgtEl>
                                          <p:spTgt spid="9">
                                            <p:txEl>
                                              <p:pRg st="1" end="1"/>
                                            </p:txEl>
                                          </p:spTgt>
                                        </p:tgtEl>
                                      </p:cBhvr>
                                    </p:animEffect>
                                  </p:childTnLst>
                                </p:cTn>
                              </p:par>
                              <p:par>
                                <p:cTn id="12" presetID="10" presetClass="entr" presetSubtype="0" fill="hold" nodeType="withEffect">
                                  <p:stCondLst>
                                    <p:cond delay="1500"/>
                                  </p:stCondLst>
                                  <p:childTnLst>
                                    <p:set>
                                      <p:cBhvr>
                                        <p:cTn id="13" dur="1" fill="hold">
                                          <p:stCondLst>
                                            <p:cond delay="0"/>
                                          </p:stCondLst>
                                        </p:cTn>
                                        <p:tgtEl>
                                          <p:spTgt spid="9">
                                            <p:txEl>
                                              <p:pRg st="3" end="3"/>
                                            </p:txEl>
                                          </p:spTgt>
                                        </p:tgtEl>
                                        <p:attrNameLst>
                                          <p:attrName>style.visibility</p:attrName>
                                        </p:attrNameLst>
                                      </p:cBhvr>
                                      <p:to>
                                        <p:strVal val="visible"/>
                                      </p:to>
                                    </p:set>
                                    <p:animEffect transition="in" filter="fade">
                                      <p:cBhvr>
                                        <p:cTn id="14" dur="500"/>
                                        <p:tgtEl>
                                          <p:spTgt spid="9">
                                            <p:txEl>
                                              <p:pRg st="3" end="3"/>
                                            </p:txEl>
                                          </p:spTgt>
                                        </p:tgtEl>
                                      </p:cBhvr>
                                    </p:animEffect>
                                  </p:childTnLst>
                                </p:cTn>
                              </p:par>
                            </p:childTnLst>
                          </p:cTn>
                        </p:par>
                        <p:par>
                          <p:cTn id="15" fill="hold">
                            <p:stCondLst>
                              <p:cond delay="3000"/>
                            </p:stCondLst>
                            <p:childTnLst>
                              <p:par>
                                <p:cTn id="16" presetID="10" presetClass="entr" presetSubtype="0" fill="hold" nodeType="afterEffect">
                                  <p:stCondLst>
                                    <p:cond delay="2000"/>
                                  </p:stCondLst>
                                  <p:childTnLst>
                                    <p:set>
                                      <p:cBhvr>
                                        <p:cTn id="17" dur="1" fill="hold">
                                          <p:stCondLst>
                                            <p:cond delay="0"/>
                                          </p:stCondLst>
                                        </p:cTn>
                                        <p:tgtEl>
                                          <p:spTgt spid="9">
                                            <p:txEl>
                                              <p:pRg st="5" end="5"/>
                                            </p:txEl>
                                          </p:spTgt>
                                        </p:tgtEl>
                                        <p:attrNameLst>
                                          <p:attrName>style.visibility</p:attrName>
                                        </p:attrNameLst>
                                      </p:cBhvr>
                                      <p:to>
                                        <p:strVal val="visible"/>
                                      </p:to>
                                    </p:set>
                                    <p:animEffect transition="in" filter="fade">
                                      <p:cBhvr>
                                        <p:cTn id="18" dur="500"/>
                                        <p:tgtEl>
                                          <p:spTgt spid="9">
                                            <p:txEl>
                                              <p:pRg st="5" end="5"/>
                                            </p:txEl>
                                          </p:spTgt>
                                        </p:tgtEl>
                                      </p:cBhvr>
                                    </p:animEffect>
                                  </p:childTnLst>
                                </p:cTn>
                              </p:par>
                            </p:childTnLst>
                          </p:cTn>
                        </p:par>
                        <p:par>
                          <p:cTn id="19" fill="hold">
                            <p:stCondLst>
                              <p:cond delay="5500"/>
                            </p:stCondLst>
                            <p:childTnLst>
                              <p:par>
                                <p:cTn id="20" presetID="10" presetClass="entr" presetSubtype="0" fill="hold"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1524000" y="228600"/>
          <a:ext cx="9144000" cy="762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TextBox 8"/>
          <p:cNvSpPr txBox="1"/>
          <p:nvPr/>
        </p:nvSpPr>
        <p:spPr>
          <a:xfrm>
            <a:off x="1784684" y="1942000"/>
            <a:ext cx="8622632" cy="2477601"/>
          </a:xfrm>
          <a:prstGeom prst="rect">
            <a:avLst/>
          </a:prstGeom>
          <a:noFill/>
          <a:ln>
            <a:noFill/>
          </a:ln>
        </p:spPr>
        <p:txBody>
          <a:bodyPr wrap="square" rtlCol="0">
            <a:spAutoFit/>
          </a:bodyPr>
          <a:lstStyle/>
          <a:p>
            <a:endParaRPr lang="en-US" sz="1100" dirty="0"/>
          </a:p>
          <a:p>
            <a:r>
              <a:rPr lang="en-US" sz="2400" dirty="0"/>
              <a:t>Facilitating a meeting takes skill.</a:t>
            </a:r>
          </a:p>
          <a:p>
            <a:endParaRPr lang="en-US" sz="2400" dirty="0"/>
          </a:p>
          <a:p>
            <a:r>
              <a:rPr lang="en-US" sz="2400" dirty="0"/>
              <a:t>One needs to develop the ability to assert themself when necessary and sometimes deal with disharmonious behavior.  </a:t>
            </a:r>
          </a:p>
          <a:p>
            <a:endParaRPr lang="en-US" sz="2400" dirty="0"/>
          </a:p>
          <a:p>
            <a:r>
              <a:rPr lang="en-US" sz="2400" dirty="0"/>
              <a:t>Also, one should abide by some </a:t>
            </a:r>
            <a:r>
              <a:rPr lang="en-US" sz="2400" u="sng" dirty="0"/>
              <a:t>common courtesies</a:t>
            </a:r>
            <a:r>
              <a:rPr lang="en-US" sz="2400" dirty="0"/>
              <a:t>.</a:t>
            </a:r>
          </a:p>
        </p:txBody>
      </p:sp>
      <p:sp>
        <p:nvSpPr>
          <p:cNvPr id="3" name="Footer Placeholder 2"/>
          <p:cNvSpPr>
            <a:spLocks noGrp="1"/>
          </p:cNvSpPr>
          <p:nvPr>
            <p:ph type="ftr" sz="quarter" idx="11"/>
          </p:nvPr>
        </p:nvSpPr>
        <p:spPr/>
        <p:txBody>
          <a:bodyPr/>
          <a:lstStyle/>
          <a:p>
            <a:r>
              <a:rPr lang="en-US" dirty="0"/>
              <a:t>Club President Training</a:t>
            </a:r>
          </a:p>
        </p:txBody>
      </p:sp>
      <p:sp>
        <p:nvSpPr>
          <p:cNvPr id="5" name="Slide Number Placeholder 4"/>
          <p:cNvSpPr>
            <a:spLocks noGrp="1"/>
          </p:cNvSpPr>
          <p:nvPr>
            <p:ph type="sldNum" sz="quarter" idx="12"/>
          </p:nvPr>
        </p:nvSpPr>
        <p:spPr/>
        <p:txBody>
          <a:bodyPr/>
          <a:lstStyle/>
          <a:p>
            <a:fld id="{D057AB9D-7DAF-4932-8D90-97F45FB0A796}" type="slidenum">
              <a:rPr lang="en-US" smtClean="0"/>
              <a:t>18</a:t>
            </a:fld>
            <a:endParaRPr lang="en-US" dirty="0"/>
          </a:p>
        </p:txBody>
      </p:sp>
      <p:sp>
        <p:nvSpPr>
          <p:cNvPr id="13" name="TextBox 12"/>
          <p:cNvSpPr txBox="1"/>
          <p:nvPr/>
        </p:nvSpPr>
        <p:spPr>
          <a:xfrm>
            <a:off x="1828800" y="2515612"/>
            <a:ext cx="8534400" cy="3046988"/>
          </a:xfrm>
          <a:prstGeom prst="rect">
            <a:avLst/>
          </a:prstGeom>
          <a:noFill/>
        </p:spPr>
        <p:txBody>
          <a:bodyPr wrap="square" rtlCol="0">
            <a:spAutoFit/>
          </a:bodyPr>
          <a:lstStyle/>
          <a:p>
            <a:pPr marL="800100" lvl="1" indent="-342900">
              <a:buFont typeface="Wingdings" pitchFamily="2" charset="2"/>
              <a:buChar char="Ø"/>
            </a:pPr>
            <a:r>
              <a:rPr lang="en-US" sz="2400" dirty="0"/>
              <a:t>Start and end the meeting on time. </a:t>
            </a:r>
          </a:p>
          <a:p>
            <a:pPr marL="800100" lvl="1" indent="-342900">
              <a:buFont typeface="Wingdings" pitchFamily="2" charset="2"/>
              <a:buChar char="Ø"/>
            </a:pPr>
            <a:endParaRPr lang="en-US" sz="1200" dirty="0">
              <a:solidFill>
                <a:srgbClr val="FF0000"/>
              </a:solidFill>
            </a:endParaRPr>
          </a:p>
          <a:p>
            <a:pPr marL="800100" lvl="1" indent="-342900">
              <a:buFont typeface="Wingdings" pitchFamily="2" charset="2"/>
              <a:buChar char="Ø"/>
            </a:pPr>
            <a:r>
              <a:rPr lang="en-US" sz="2400" dirty="0"/>
              <a:t>Follow the agreed upon procedure for conducting business.</a:t>
            </a:r>
          </a:p>
          <a:p>
            <a:pPr marL="800100" lvl="1" indent="-342900">
              <a:buFont typeface="Wingdings" pitchFamily="2" charset="2"/>
              <a:buChar char="Ø"/>
            </a:pPr>
            <a:endParaRPr lang="en-US" sz="1200" dirty="0"/>
          </a:p>
          <a:p>
            <a:pPr marL="800100" lvl="1" indent="-342900">
              <a:buFont typeface="Wingdings" pitchFamily="2" charset="2"/>
              <a:buChar char="Ø"/>
            </a:pPr>
            <a:r>
              <a:rPr lang="en-US" sz="2400" dirty="0"/>
              <a:t>Make the meeting fair for everyone.</a:t>
            </a:r>
          </a:p>
          <a:p>
            <a:pPr marL="800100" lvl="1" indent="-342900">
              <a:buFont typeface="Wingdings" pitchFamily="2" charset="2"/>
              <a:buChar char="Ø"/>
            </a:pPr>
            <a:endParaRPr lang="en-US" sz="1200" dirty="0"/>
          </a:p>
          <a:p>
            <a:pPr marL="800100" lvl="1" indent="-342900">
              <a:buFont typeface="Wingdings" pitchFamily="2" charset="2"/>
              <a:buChar char="Ø"/>
            </a:pPr>
            <a:r>
              <a:rPr lang="en-US" sz="2400" dirty="0"/>
              <a:t>Avoid political or religious discussions.</a:t>
            </a:r>
          </a:p>
          <a:p>
            <a:pPr marL="800100" lvl="1" indent="-342900">
              <a:buFont typeface="Wingdings" pitchFamily="2" charset="2"/>
              <a:buChar char="Ø"/>
            </a:pPr>
            <a:endParaRPr lang="en-US" sz="1200" dirty="0"/>
          </a:p>
          <a:p>
            <a:pPr marL="800100" lvl="1" indent="-342900">
              <a:buFont typeface="Wingdings" pitchFamily="2" charset="2"/>
              <a:buChar char="Ø"/>
            </a:pPr>
            <a:r>
              <a:rPr lang="en-US" sz="2400" dirty="0"/>
              <a:t>Treat everyone with respect and kindness.</a:t>
            </a:r>
          </a:p>
        </p:txBody>
      </p:sp>
      <p:sp>
        <p:nvSpPr>
          <p:cNvPr id="10" name="TextBox 9"/>
          <p:cNvSpPr txBox="1"/>
          <p:nvPr/>
        </p:nvSpPr>
        <p:spPr>
          <a:xfrm>
            <a:off x="1828800" y="1066801"/>
            <a:ext cx="8534400" cy="461665"/>
          </a:xfrm>
          <a:prstGeom prst="rect">
            <a:avLst/>
          </a:prstGeom>
          <a:noFill/>
        </p:spPr>
        <p:txBody>
          <a:bodyPr wrap="square" rtlCol="0">
            <a:spAutoFit/>
          </a:bodyPr>
          <a:lstStyle/>
          <a:p>
            <a:r>
              <a:rPr lang="en-US" sz="2400" dirty="0"/>
              <a:t>Phase 2 - Facilitation</a:t>
            </a:r>
          </a:p>
        </p:txBody>
      </p:sp>
      <p:pic>
        <p:nvPicPr>
          <p:cNvPr id="11" name="Picture 3" descr="C:\Users\vcicero\AppData\Local\Microsoft\Windows\Temporary Internet Files\Content.IE5\BV7KX1XL\MC900432618[1].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982200" y="5867400"/>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C:\Users\vcicero\AppData\Local\Microsoft\Windows\Temporary Internet Files\Content.IE5\UDH751QD\MC900442122[1].png">
            <a:hlinkClick r:id="rId10" action="ppaction://hlinksldjump" tooltip="Click here to return to the Table of Contents Page"/>
          </p:cNvPr>
          <p:cNvPicPr>
            <a:picLocks noChangeAspect="1" noChangeArrowheads="1"/>
          </p:cNvPicPr>
          <p:nvPr/>
        </p:nvPicPr>
        <p:blipFill>
          <a:blip r:embed="rId11" cstate="print">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9982201" y="381000"/>
            <a:ext cx="437295" cy="43434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64008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1000"/>
                                  </p:stCondLst>
                                  <p:childTnLst>
                                    <p:animEffect transition="out" filter="fade">
                                      <p:cBhvr>
                                        <p:cTn id="6" dur="1000"/>
                                        <p:tgtEl>
                                          <p:spTgt spid="10"/>
                                        </p:tgtEl>
                                      </p:cBhvr>
                                    </p:animEffect>
                                    <p:set>
                                      <p:cBhvr>
                                        <p:cTn id="7" dur="1" fill="hold">
                                          <p:stCondLst>
                                            <p:cond delay="999"/>
                                          </p:stCondLst>
                                        </p:cTn>
                                        <p:tgtEl>
                                          <p:spTgt spid="10"/>
                                        </p:tgtEl>
                                        <p:attrNameLst>
                                          <p:attrName>style.visibility</p:attrName>
                                        </p:attrNameLst>
                                      </p:cBhvr>
                                      <p:to>
                                        <p:strVal val="hidden"/>
                                      </p:to>
                                    </p:set>
                                  </p:childTnLst>
                                </p:cTn>
                              </p:par>
                              <p:par>
                                <p:cTn id="8" presetID="10" presetClass="exit" presetSubtype="0" fill="hold" nodeType="withEffect">
                                  <p:stCondLst>
                                    <p:cond delay="1000"/>
                                  </p:stCondLst>
                                  <p:childTnLst>
                                    <p:animEffect transition="out" filter="fade">
                                      <p:cBhvr>
                                        <p:cTn id="9" dur="1000"/>
                                        <p:tgtEl>
                                          <p:spTgt spid="9">
                                            <p:txEl>
                                              <p:pRg st="1" end="1"/>
                                            </p:txEl>
                                          </p:spTgt>
                                        </p:tgtEl>
                                      </p:cBhvr>
                                    </p:animEffect>
                                    <p:set>
                                      <p:cBhvr>
                                        <p:cTn id="10" dur="1" fill="hold">
                                          <p:stCondLst>
                                            <p:cond delay="999"/>
                                          </p:stCondLst>
                                        </p:cTn>
                                        <p:tgtEl>
                                          <p:spTgt spid="9">
                                            <p:txEl>
                                              <p:pRg st="1" end="1"/>
                                            </p:txEl>
                                          </p:spTgt>
                                        </p:tgtEl>
                                        <p:attrNameLst>
                                          <p:attrName>style.visibility</p:attrName>
                                        </p:attrNameLst>
                                      </p:cBhvr>
                                      <p:to>
                                        <p:strVal val="hidden"/>
                                      </p:to>
                                    </p:set>
                                  </p:childTnLst>
                                </p:cTn>
                              </p:par>
                              <p:par>
                                <p:cTn id="11" presetID="10" presetClass="exit" presetSubtype="0" fill="hold" nodeType="withEffect">
                                  <p:stCondLst>
                                    <p:cond delay="1000"/>
                                  </p:stCondLst>
                                  <p:childTnLst>
                                    <p:animEffect transition="out" filter="fade">
                                      <p:cBhvr>
                                        <p:cTn id="12" dur="1000"/>
                                        <p:tgtEl>
                                          <p:spTgt spid="9">
                                            <p:txEl>
                                              <p:pRg st="3" end="3"/>
                                            </p:txEl>
                                          </p:spTgt>
                                        </p:tgtEl>
                                      </p:cBhvr>
                                    </p:animEffect>
                                    <p:set>
                                      <p:cBhvr>
                                        <p:cTn id="13" dur="1" fill="hold">
                                          <p:stCondLst>
                                            <p:cond delay="999"/>
                                          </p:stCondLst>
                                        </p:cTn>
                                        <p:tgtEl>
                                          <p:spTgt spid="9">
                                            <p:txEl>
                                              <p:pRg st="3" end="3"/>
                                            </p:txEl>
                                          </p:spTgt>
                                        </p:tgtEl>
                                        <p:attrNameLst>
                                          <p:attrName>style.visibility</p:attrName>
                                        </p:attrNameLst>
                                      </p:cBhvr>
                                      <p:to>
                                        <p:strVal val="hidden"/>
                                      </p:to>
                                    </p:set>
                                  </p:childTnLst>
                                </p:cTn>
                              </p:par>
                            </p:childTnLst>
                          </p:cTn>
                        </p:par>
                        <p:par>
                          <p:cTn id="14" fill="hold">
                            <p:stCondLst>
                              <p:cond delay="2000"/>
                            </p:stCondLst>
                            <p:childTnLst>
                              <p:par>
                                <p:cTn id="15" presetID="42" presetClass="path" presetSubtype="0" accel="50000" decel="50000" fill="hold" nodeType="afterEffect">
                                  <p:stCondLst>
                                    <p:cond delay="0"/>
                                  </p:stCondLst>
                                  <p:childTnLst>
                                    <p:animMotion origin="layout" path="M -1.11111E-6 -2.22222E-6 L 0.00139 -0.3 " pathEditMode="relative" rAng="0" ptsTypes="AA">
                                      <p:cBhvr>
                                        <p:cTn id="16" dur="2000" fill="hold"/>
                                        <p:tgtEl>
                                          <p:spTgt spid="9">
                                            <p:txEl>
                                              <p:pRg st="5" end="5"/>
                                            </p:txEl>
                                          </p:spTgt>
                                        </p:tgtEl>
                                        <p:attrNameLst>
                                          <p:attrName>ppt_x</p:attrName>
                                          <p:attrName>ppt_y</p:attrName>
                                        </p:attrNameLst>
                                      </p:cBhvr>
                                      <p:rCtr x="69" y="-15000"/>
                                    </p:animMotion>
                                  </p:childTnLst>
                                </p:cTn>
                              </p:par>
                            </p:childTnLst>
                          </p:cTn>
                        </p:par>
                        <p:par>
                          <p:cTn id="17" fill="hold">
                            <p:stCondLst>
                              <p:cond delay="4000"/>
                            </p:stCondLst>
                            <p:childTnLst>
                              <p:par>
                                <p:cTn id="18" presetID="10" presetClass="entr" presetSubtype="0" fill="hold" nodeType="afterEffect">
                                  <p:stCondLst>
                                    <p:cond delay="1000"/>
                                  </p:stCondLst>
                                  <p:childTnLst>
                                    <p:set>
                                      <p:cBhvr>
                                        <p:cTn id="19" dur="1" fill="hold">
                                          <p:stCondLst>
                                            <p:cond delay="0"/>
                                          </p:stCondLst>
                                        </p:cTn>
                                        <p:tgtEl>
                                          <p:spTgt spid="13">
                                            <p:txEl>
                                              <p:pRg st="0" end="0"/>
                                            </p:txEl>
                                          </p:spTgt>
                                        </p:tgtEl>
                                        <p:attrNameLst>
                                          <p:attrName>style.visibility</p:attrName>
                                        </p:attrNameLst>
                                      </p:cBhvr>
                                      <p:to>
                                        <p:strVal val="visible"/>
                                      </p:to>
                                    </p:set>
                                    <p:animEffect transition="in" filter="fade">
                                      <p:cBhvr>
                                        <p:cTn id="20" dur="1500"/>
                                        <p:tgtEl>
                                          <p:spTgt spid="13">
                                            <p:txEl>
                                              <p:pRg st="0" end="0"/>
                                            </p:txEl>
                                          </p:spTgt>
                                        </p:tgtEl>
                                      </p:cBhvr>
                                    </p:animEffect>
                                  </p:childTnLst>
                                </p:cTn>
                              </p:par>
                            </p:childTnLst>
                          </p:cTn>
                        </p:par>
                        <p:par>
                          <p:cTn id="21" fill="hold">
                            <p:stCondLst>
                              <p:cond delay="6500"/>
                            </p:stCondLst>
                            <p:childTnLst>
                              <p:par>
                                <p:cTn id="22" presetID="10" presetClass="entr" presetSubtype="0" fill="hold" nodeType="afterEffect">
                                  <p:stCondLst>
                                    <p:cond delay="1000"/>
                                  </p:stCondLst>
                                  <p:childTnLst>
                                    <p:set>
                                      <p:cBhvr>
                                        <p:cTn id="23" dur="1" fill="hold">
                                          <p:stCondLst>
                                            <p:cond delay="0"/>
                                          </p:stCondLst>
                                        </p:cTn>
                                        <p:tgtEl>
                                          <p:spTgt spid="13">
                                            <p:txEl>
                                              <p:pRg st="2" end="2"/>
                                            </p:txEl>
                                          </p:spTgt>
                                        </p:tgtEl>
                                        <p:attrNameLst>
                                          <p:attrName>style.visibility</p:attrName>
                                        </p:attrNameLst>
                                      </p:cBhvr>
                                      <p:to>
                                        <p:strVal val="visible"/>
                                      </p:to>
                                    </p:set>
                                    <p:animEffect transition="in" filter="fade">
                                      <p:cBhvr>
                                        <p:cTn id="24" dur="1500"/>
                                        <p:tgtEl>
                                          <p:spTgt spid="13">
                                            <p:txEl>
                                              <p:pRg st="2" end="2"/>
                                            </p:txEl>
                                          </p:spTgt>
                                        </p:tgtEl>
                                      </p:cBhvr>
                                    </p:animEffect>
                                  </p:childTnLst>
                                </p:cTn>
                              </p:par>
                            </p:childTnLst>
                          </p:cTn>
                        </p:par>
                        <p:par>
                          <p:cTn id="25" fill="hold">
                            <p:stCondLst>
                              <p:cond delay="9000"/>
                            </p:stCondLst>
                            <p:childTnLst>
                              <p:par>
                                <p:cTn id="26" presetID="10" presetClass="entr" presetSubtype="0" fill="hold" nodeType="afterEffect">
                                  <p:stCondLst>
                                    <p:cond delay="1000"/>
                                  </p:stCondLst>
                                  <p:childTnLst>
                                    <p:set>
                                      <p:cBhvr>
                                        <p:cTn id="27" dur="1" fill="hold">
                                          <p:stCondLst>
                                            <p:cond delay="0"/>
                                          </p:stCondLst>
                                        </p:cTn>
                                        <p:tgtEl>
                                          <p:spTgt spid="13">
                                            <p:txEl>
                                              <p:pRg st="4" end="4"/>
                                            </p:txEl>
                                          </p:spTgt>
                                        </p:tgtEl>
                                        <p:attrNameLst>
                                          <p:attrName>style.visibility</p:attrName>
                                        </p:attrNameLst>
                                      </p:cBhvr>
                                      <p:to>
                                        <p:strVal val="visible"/>
                                      </p:to>
                                    </p:set>
                                    <p:animEffect transition="in" filter="fade">
                                      <p:cBhvr>
                                        <p:cTn id="28" dur="1500"/>
                                        <p:tgtEl>
                                          <p:spTgt spid="13">
                                            <p:txEl>
                                              <p:pRg st="4" end="4"/>
                                            </p:txEl>
                                          </p:spTgt>
                                        </p:tgtEl>
                                      </p:cBhvr>
                                    </p:animEffect>
                                  </p:childTnLst>
                                </p:cTn>
                              </p:par>
                            </p:childTnLst>
                          </p:cTn>
                        </p:par>
                        <p:par>
                          <p:cTn id="29" fill="hold">
                            <p:stCondLst>
                              <p:cond delay="11500"/>
                            </p:stCondLst>
                            <p:childTnLst>
                              <p:par>
                                <p:cTn id="30" presetID="10" presetClass="entr" presetSubtype="0" fill="hold" nodeType="afterEffect">
                                  <p:stCondLst>
                                    <p:cond delay="1000"/>
                                  </p:stCondLst>
                                  <p:childTnLst>
                                    <p:set>
                                      <p:cBhvr>
                                        <p:cTn id="31" dur="1" fill="hold">
                                          <p:stCondLst>
                                            <p:cond delay="0"/>
                                          </p:stCondLst>
                                        </p:cTn>
                                        <p:tgtEl>
                                          <p:spTgt spid="13">
                                            <p:txEl>
                                              <p:pRg st="6" end="6"/>
                                            </p:txEl>
                                          </p:spTgt>
                                        </p:tgtEl>
                                        <p:attrNameLst>
                                          <p:attrName>style.visibility</p:attrName>
                                        </p:attrNameLst>
                                      </p:cBhvr>
                                      <p:to>
                                        <p:strVal val="visible"/>
                                      </p:to>
                                    </p:set>
                                    <p:animEffect transition="in" filter="fade">
                                      <p:cBhvr>
                                        <p:cTn id="32" dur="1500"/>
                                        <p:tgtEl>
                                          <p:spTgt spid="13">
                                            <p:txEl>
                                              <p:pRg st="6" end="6"/>
                                            </p:txEl>
                                          </p:spTgt>
                                        </p:tgtEl>
                                      </p:cBhvr>
                                    </p:animEffect>
                                  </p:childTnLst>
                                </p:cTn>
                              </p:par>
                            </p:childTnLst>
                          </p:cTn>
                        </p:par>
                        <p:par>
                          <p:cTn id="33" fill="hold">
                            <p:stCondLst>
                              <p:cond delay="14000"/>
                            </p:stCondLst>
                            <p:childTnLst>
                              <p:par>
                                <p:cTn id="34" presetID="10" presetClass="entr" presetSubtype="0" fill="hold" nodeType="afterEffect">
                                  <p:stCondLst>
                                    <p:cond delay="1000"/>
                                  </p:stCondLst>
                                  <p:childTnLst>
                                    <p:set>
                                      <p:cBhvr>
                                        <p:cTn id="35" dur="1" fill="hold">
                                          <p:stCondLst>
                                            <p:cond delay="0"/>
                                          </p:stCondLst>
                                        </p:cTn>
                                        <p:tgtEl>
                                          <p:spTgt spid="13">
                                            <p:txEl>
                                              <p:pRg st="8" end="8"/>
                                            </p:txEl>
                                          </p:spTgt>
                                        </p:tgtEl>
                                        <p:attrNameLst>
                                          <p:attrName>style.visibility</p:attrName>
                                        </p:attrNameLst>
                                      </p:cBhvr>
                                      <p:to>
                                        <p:strVal val="visible"/>
                                      </p:to>
                                    </p:set>
                                    <p:animEffect transition="in" filter="fade">
                                      <p:cBhvr>
                                        <p:cTn id="36" dur="1500"/>
                                        <p:tgtEl>
                                          <p:spTgt spid="13">
                                            <p:txEl>
                                              <p:pRg st="8" end="8"/>
                                            </p:txEl>
                                          </p:spTgt>
                                        </p:tgtEl>
                                      </p:cBhvr>
                                    </p:animEffect>
                                  </p:childTnLst>
                                </p:cTn>
                              </p:par>
                            </p:childTnLst>
                          </p:cTn>
                        </p:par>
                        <p:par>
                          <p:cTn id="37" fill="hold">
                            <p:stCondLst>
                              <p:cond delay="16500"/>
                            </p:stCondLst>
                            <p:childTnLst>
                              <p:par>
                                <p:cTn id="38" presetID="10" presetClass="entr" presetSubtype="0" fill="hold"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1524000" y="228600"/>
          <a:ext cx="9144000" cy="762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TextBox 5"/>
          <p:cNvSpPr txBox="1"/>
          <p:nvPr/>
        </p:nvSpPr>
        <p:spPr>
          <a:xfrm>
            <a:off x="1981200" y="1600200"/>
            <a:ext cx="8229600" cy="630942"/>
          </a:xfrm>
          <a:prstGeom prst="rect">
            <a:avLst/>
          </a:prstGeom>
          <a:noFill/>
          <a:ln>
            <a:noFill/>
          </a:ln>
        </p:spPr>
        <p:txBody>
          <a:bodyPr wrap="square" rtlCol="0">
            <a:spAutoFit/>
          </a:bodyPr>
          <a:lstStyle/>
          <a:p>
            <a:endParaRPr lang="en-US" sz="1100" dirty="0"/>
          </a:p>
          <a:p>
            <a:r>
              <a:rPr lang="en-US" sz="2400" dirty="0"/>
              <a:t>With the help and cooperation of the club secretary, </a:t>
            </a:r>
          </a:p>
        </p:txBody>
      </p:sp>
      <p:sp>
        <p:nvSpPr>
          <p:cNvPr id="7" name="TextBox 6"/>
          <p:cNvSpPr txBox="1"/>
          <p:nvPr/>
        </p:nvSpPr>
        <p:spPr>
          <a:xfrm>
            <a:off x="1981200" y="2514600"/>
            <a:ext cx="8229600" cy="2785378"/>
          </a:xfrm>
          <a:prstGeom prst="rect">
            <a:avLst/>
          </a:prstGeom>
          <a:noFill/>
          <a:ln>
            <a:noFill/>
          </a:ln>
        </p:spPr>
        <p:txBody>
          <a:bodyPr wrap="square" rtlCol="0">
            <a:spAutoFit/>
          </a:bodyPr>
          <a:lstStyle/>
          <a:p>
            <a:endParaRPr lang="en-US" sz="1100" dirty="0"/>
          </a:p>
          <a:p>
            <a:pPr marL="342900" indent="-342900">
              <a:spcAft>
                <a:spcPts val="1200"/>
              </a:spcAft>
              <a:buFont typeface="Wingdings" pitchFamily="2" charset="2"/>
              <a:buChar char="Ø"/>
            </a:pPr>
            <a:r>
              <a:rPr lang="en-US" sz="2400" dirty="0"/>
              <a:t>Follow up on the action items in your meeting – or follow up with those that promised to complete a task.</a:t>
            </a:r>
          </a:p>
          <a:p>
            <a:pPr marL="342900" indent="-342900">
              <a:spcAft>
                <a:spcPts val="1200"/>
              </a:spcAft>
              <a:buFont typeface="Wingdings" pitchFamily="2" charset="2"/>
              <a:buChar char="Ø"/>
            </a:pPr>
            <a:r>
              <a:rPr lang="en-US" sz="2400" dirty="0"/>
              <a:t>Send out the meeting minutes and agenda for the next meeting.  </a:t>
            </a:r>
          </a:p>
          <a:p>
            <a:pPr marL="342900" indent="-342900">
              <a:spcAft>
                <a:spcPts val="1200"/>
              </a:spcAft>
              <a:buFont typeface="Wingdings" pitchFamily="2" charset="2"/>
              <a:buChar char="Ø"/>
            </a:pPr>
            <a:r>
              <a:rPr lang="en-US" sz="2400" dirty="0"/>
              <a:t>Acknowledge and thank those that assisted the club and/or fulfilled their commitments.</a:t>
            </a:r>
          </a:p>
        </p:txBody>
      </p:sp>
      <p:sp>
        <p:nvSpPr>
          <p:cNvPr id="3" name="Footer Placeholder 2"/>
          <p:cNvSpPr>
            <a:spLocks noGrp="1"/>
          </p:cNvSpPr>
          <p:nvPr>
            <p:ph type="ftr" sz="quarter" idx="11"/>
          </p:nvPr>
        </p:nvSpPr>
        <p:spPr/>
        <p:txBody>
          <a:bodyPr/>
          <a:lstStyle/>
          <a:p>
            <a:r>
              <a:rPr lang="en-US" dirty="0"/>
              <a:t>Club President Training</a:t>
            </a:r>
          </a:p>
        </p:txBody>
      </p:sp>
      <p:sp>
        <p:nvSpPr>
          <p:cNvPr id="5" name="Slide Number Placeholder 4"/>
          <p:cNvSpPr>
            <a:spLocks noGrp="1"/>
          </p:cNvSpPr>
          <p:nvPr>
            <p:ph type="sldNum" sz="quarter" idx="12"/>
          </p:nvPr>
        </p:nvSpPr>
        <p:spPr/>
        <p:txBody>
          <a:bodyPr/>
          <a:lstStyle/>
          <a:p>
            <a:fld id="{D057AB9D-7DAF-4932-8D90-97F45FB0A796}" type="slidenum">
              <a:rPr lang="en-US" smtClean="0"/>
              <a:t>19</a:t>
            </a:fld>
            <a:endParaRPr lang="en-US" dirty="0"/>
          </a:p>
        </p:txBody>
      </p:sp>
      <p:sp>
        <p:nvSpPr>
          <p:cNvPr id="12" name="TextBox 11"/>
          <p:cNvSpPr txBox="1"/>
          <p:nvPr/>
        </p:nvSpPr>
        <p:spPr>
          <a:xfrm>
            <a:off x="1828800" y="1066801"/>
            <a:ext cx="8534400" cy="461665"/>
          </a:xfrm>
          <a:prstGeom prst="rect">
            <a:avLst/>
          </a:prstGeom>
          <a:noFill/>
        </p:spPr>
        <p:txBody>
          <a:bodyPr wrap="square" rtlCol="0">
            <a:spAutoFit/>
          </a:bodyPr>
          <a:lstStyle/>
          <a:p>
            <a:r>
              <a:rPr lang="en-US" sz="2400" dirty="0"/>
              <a:t>Phase 3 – Follow-up</a:t>
            </a:r>
          </a:p>
        </p:txBody>
      </p:sp>
      <p:pic>
        <p:nvPicPr>
          <p:cNvPr id="13" name="Picture 3" descr="C:\Users\vcicero\AppData\Local\Microsoft\Windows\Temporary Internet Files\Content.IE5\BV7KX1XL\MC900432618[1].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982200" y="5867400"/>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Users\vcicero\AppData\Local\Microsoft\Windows\Temporary Internet Files\Content.IE5\UDH751QD\MC900442122[1].png">
            <a:hlinkClick r:id="rId10" action="ppaction://hlinksldjump" tooltip="Click here to return to the Table of Contents Page"/>
          </p:cNvPr>
          <p:cNvPicPr>
            <a:picLocks noChangeAspect="1" noChangeArrowheads="1"/>
          </p:cNvPicPr>
          <p:nvPr/>
        </p:nvPicPr>
        <p:blipFill>
          <a:blip r:embed="rId11" cstate="print">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9982201" y="381000"/>
            <a:ext cx="437295" cy="43434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932143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childTnLst>
                                </p:cTn>
                              </p:par>
                            </p:childTnLst>
                          </p:cTn>
                        </p:par>
                        <p:par>
                          <p:cTn id="8" fill="hold">
                            <p:stCondLst>
                              <p:cond delay="1500"/>
                            </p:stCondLst>
                            <p:childTnLst>
                              <p:par>
                                <p:cTn id="9" presetID="10" presetClass="entr" presetSubtype="0" fill="hold" grpId="0" nodeType="afterEffect">
                                  <p:stCondLst>
                                    <p:cond delay="100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childTnLst>
                                </p:cTn>
                              </p:par>
                            </p:childTnLst>
                          </p:cTn>
                        </p:par>
                        <p:par>
                          <p:cTn id="12" fill="hold">
                            <p:stCondLst>
                              <p:cond delay="4500"/>
                            </p:stCondLst>
                            <p:childTnLst>
                              <p:par>
                                <p:cTn id="13" presetID="10" presetClass="entr" presetSubtype="0" fill="hold" nodeType="afterEffect">
                                  <p:stCondLst>
                                    <p:cond delay="1000"/>
                                  </p:stCondLst>
                                  <p:childTnLst>
                                    <p:set>
                                      <p:cBhvr>
                                        <p:cTn id="14" dur="1" fill="hold">
                                          <p:stCondLst>
                                            <p:cond delay="0"/>
                                          </p:stCondLst>
                                        </p:cTn>
                                        <p:tgtEl>
                                          <p:spTgt spid="7">
                                            <p:txEl>
                                              <p:pRg st="1" end="1"/>
                                            </p:txEl>
                                          </p:spTgt>
                                        </p:tgtEl>
                                        <p:attrNameLst>
                                          <p:attrName>style.visibility</p:attrName>
                                        </p:attrNameLst>
                                      </p:cBhvr>
                                      <p:to>
                                        <p:strVal val="visible"/>
                                      </p:to>
                                    </p:set>
                                    <p:animEffect transition="in" filter="fade">
                                      <p:cBhvr>
                                        <p:cTn id="15" dur="1000"/>
                                        <p:tgtEl>
                                          <p:spTgt spid="7">
                                            <p:txEl>
                                              <p:pRg st="1" end="1"/>
                                            </p:txEl>
                                          </p:spTgt>
                                        </p:tgtEl>
                                      </p:cBhvr>
                                    </p:animEffect>
                                  </p:childTnLst>
                                </p:cTn>
                              </p:par>
                            </p:childTnLst>
                          </p:cTn>
                        </p:par>
                        <p:par>
                          <p:cTn id="16" fill="hold">
                            <p:stCondLst>
                              <p:cond delay="6500"/>
                            </p:stCondLst>
                            <p:childTnLst>
                              <p:par>
                                <p:cTn id="17" presetID="10" presetClass="entr" presetSubtype="0" fill="hold" nodeType="afterEffect">
                                  <p:stCondLst>
                                    <p:cond delay="2000"/>
                                  </p:stCondLst>
                                  <p:childTnLst>
                                    <p:set>
                                      <p:cBhvr>
                                        <p:cTn id="18" dur="1" fill="hold">
                                          <p:stCondLst>
                                            <p:cond delay="0"/>
                                          </p:stCondLst>
                                        </p:cTn>
                                        <p:tgtEl>
                                          <p:spTgt spid="7">
                                            <p:txEl>
                                              <p:pRg st="2" end="2"/>
                                            </p:txEl>
                                          </p:spTgt>
                                        </p:tgtEl>
                                        <p:attrNameLst>
                                          <p:attrName>style.visibility</p:attrName>
                                        </p:attrNameLst>
                                      </p:cBhvr>
                                      <p:to>
                                        <p:strVal val="visible"/>
                                      </p:to>
                                    </p:set>
                                    <p:animEffect transition="in" filter="fade">
                                      <p:cBhvr>
                                        <p:cTn id="19" dur="1000"/>
                                        <p:tgtEl>
                                          <p:spTgt spid="7">
                                            <p:txEl>
                                              <p:pRg st="2" end="2"/>
                                            </p:txEl>
                                          </p:spTgt>
                                        </p:tgtEl>
                                      </p:cBhvr>
                                    </p:animEffect>
                                  </p:childTnLst>
                                </p:cTn>
                              </p:par>
                            </p:childTnLst>
                          </p:cTn>
                        </p:par>
                        <p:par>
                          <p:cTn id="20" fill="hold">
                            <p:stCondLst>
                              <p:cond delay="9500"/>
                            </p:stCondLst>
                            <p:childTnLst>
                              <p:par>
                                <p:cTn id="21" presetID="10" presetClass="entr" presetSubtype="0" fill="hold" nodeType="afterEffect">
                                  <p:stCondLst>
                                    <p:cond delay="2000"/>
                                  </p:stCondLst>
                                  <p:childTnLst>
                                    <p:set>
                                      <p:cBhvr>
                                        <p:cTn id="22" dur="1" fill="hold">
                                          <p:stCondLst>
                                            <p:cond delay="0"/>
                                          </p:stCondLst>
                                        </p:cTn>
                                        <p:tgtEl>
                                          <p:spTgt spid="7">
                                            <p:txEl>
                                              <p:pRg st="3" end="3"/>
                                            </p:txEl>
                                          </p:spTgt>
                                        </p:tgtEl>
                                        <p:attrNameLst>
                                          <p:attrName>style.visibility</p:attrName>
                                        </p:attrNameLst>
                                      </p:cBhvr>
                                      <p:to>
                                        <p:strVal val="visible"/>
                                      </p:to>
                                    </p:set>
                                    <p:animEffect transition="in" filter="fade">
                                      <p:cBhvr>
                                        <p:cTn id="23" dur="1000"/>
                                        <p:tgtEl>
                                          <p:spTgt spid="7">
                                            <p:txEl>
                                              <p:pRg st="3" end="3"/>
                                            </p:txEl>
                                          </p:spTgt>
                                        </p:tgtEl>
                                      </p:cBhvr>
                                    </p:animEffect>
                                  </p:childTnLst>
                                </p:cTn>
                              </p:par>
                            </p:childTnLst>
                          </p:cTn>
                        </p:par>
                        <p:par>
                          <p:cTn id="24" fill="hold">
                            <p:stCondLst>
                              <p:cond delay="12500"/>
                            </p:stCondLst>
                            <p:childTnLst>
                              <p:par>
                                <p:cTn id="25" presetID="10" presetClass="entr" presetSubtype="0" fill="hold"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1524000" y="228600"/>
          <a:ext cx="9144000" cy="762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TextBox 8"/>
          <p:cNvSpPr txBox="1"/>
          <p:nvPr/>
        </p:nvSpPr>
        <p:spPr>
          <a:xfrm>
            <a:off x="1981200" y="990600"/>
            <a:ext cx="8229600" cy="4816703"/>
          </a:xfrm>
          <a:prstGeom prst="rect">
            <a:avLst/>
          </a:prstGeom>
          <a:noFill/>
        </p:spPr>
        <p:txBody>
          <a:bodyPr wrap="square" rtlCol="0">
            <a:spAutoFit/>
          </a:bodyPr>
          <a:lstStyle/>
          <a:p>
            <a:endParaRPr lang="en-US" sz="1100" dirty="0"/>
          </a:p>
          <a:p>
            <a:endParaRPr lang="en-US" sz="2800" dirty="0"/>
          </a:p>
          <a:p>
            <a:r>
              <a:rPr lang="en-US" sz="2400" dirty="0"/>
              <a:t>Upon completion of this course, you will be able to:</a:t>
            </a:r>
          </a:p>
          <a:p>
            <a:endParaRPr lang="en-US" sz="2400" dirty="0"/>
          </a:p>
          <a:p>
            <a:pPr marL="342900" indent="-342900">
              <a:buFont typeface="Wingdings" pitchFamily="2" charset="2"/>
              <a:buChar char="§"/>
            </a:pPr>
            <a:r>
              <a:rPr lang="en-US" sz="2000" dirty="0" err="1"/>
              <a:t>Recognise</a:t>
            </a:r>
            <a:r>
              <a:rPr lang="en-US" sz="2000" dirty="0"/>
              <a:t> the purpose of a Lions club and its placement within the structure of the Lions Clubs International</a:t>
            </a:r>
          </a:p>
          <a:p>
            <a:endParaRPr lang="en-US" sz="2000" dirty="0"/>
          </a:p>
          <a:p>
            <a:pPr marL="342900" indent="-342900">
              <a:buFont typeface="Wingdings" pitchFamily="2" charset="2"/>
              <a:buChar char="§"/>
            </a:pPr>
            <a:r>
              <a:rPr lang="en-US" sz="2000" dirty="0" err="1"/>
              <a:t>Summarise</a:t>
            </a:r>
            <a:r>
              <a:rPr lang="en-US" sz="2000" dirty="0"/>
              <a:t> the responsibilities of club president</a:t>
            </a:r>
          </a:p>
          <a:p>
            <a:endParaRPr lang="en-US" sz="2000" dirty="0"/>
          </a:p>
          <a:p>
            <a:pPr marL="342900" indent="-342900">
              <a:buFont typeface="Wingdings" pitchFamily="2" charset="2"/>
              <a:buChar char="§"/>
            </a:pPr>
            <a:r>
              <a:rPr lang="en-US" sz="2000" dirty="0"/>
              <a:t>Apply knowledge of responsibilities to common scenarios that club presidents may encounter</a:t>
            </a:r>
          </a:p>
          <a:p>
            <a:endParaRPr lang="en-US" sz="2000" dirty="0"/>
          </a:p>
          <a:p>
            <a:pPr marL="342900" indent="-342900">
              <a:buFont typeface="Wingdings" pitchFamily="2" charset="2"/>
              <a:buChar char="§"/>
            </a:pPr>
            <a:r>
              <a:rPr lang="en-US" sz="2000" dirty="0"/>
              <a:t>Access additional resources as needed</a:t>
            </a:r>
          </a:p>
          <a:p>
            <a:pPr marL="342900" indent="-342900">
              <a:buFont typeface="Wingdings" pitchFamily="2" charset="2"/>
              <a:buChar char="§"/>
            </a:pPr>
            <a:endParaRPr lang="en-US" sz="2000" dirty="0"/>
          </a:p>
          <a:p>
            <a:pPr marL="342900" indent="-342900">
              <a:buFont typeface="Wingdings" pitchFamily="2" charset="2"/>
              <a:buChar char="§"/>
            </a:pPr>
            <a:endParaRPr lang="en-US" sz="2000" dirty="0"/>
          </a:p>
        </p:txBody>
      </p:sp>
      <p:sp>
        <p:nvSpPr>
          <p:cNvPr id="3" name="Footer Placeholder 2"/>
          <p:cNvSpPr>
            <a:spLocks noGrp="1"/>
          </p:cNvSpPr>
          <p:nvPr>
            <p:ph type="ftr" sz="quarter" idx="11"/>
          </p:nvPr>
        </p:nvSpPr>
        <p:spPr/>
        <p:txBody>
          <a:bodyPr/>
          <a:lstStyle/>
          <a:p>
            <a:r>
              <a:rPr lang="en-US" dirty="0"/>
              <a:t>Club President Training</a:t>
            </a:r>
          </a:p>
        </p:txBody>
      </p:sp>
      <p:sp>
        <p:nvSpPr>
          <p:cNvPr id="5" name="Slide Number Placeholder 4"/>
          <p:cNvSpPr>
            <a:spLocks noGrp="1"/>
          </p:cNvSpPr>
          <p:nvPr>
            <p:ph type="sldNum" sz="quarter" idx="12"/>
          </p:nvPr>
        </p:nvSpPr>
        <p:spPr/>
        <p:txBody>
          <a:bodyPr/>
          <a:lstStyle/>
          <a:p>
            <a:fld id="{D057AB9D-7DAF-4932-8D90-97F45FB0A796}" type="slidenum">
              <a:rPr lang="en-US" smtClean="0"/>
              <a:t>2</a:t>
            </a:fld>
            <a:endParaRPr lang="en-US" dirty="0"/>
          </a:p>
        </p:txBody>
      </p:sp>
      <p:pic>
        <p:nvPicPr>
          <p:cNvPr id="7" name="Picture 3" descr="C:\Users\vcicero\AppData\Local\Microsoft\Windows\Temporary Internet Files\Content.IE5\BV7KX1XL\MC900432618[1].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982200" y="5867400"/>
            <a:ext cx="457200" cy="4572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009082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3000"/>
                                  </p:stCondLst>
                                  <p:childTnLst>
                                    <p:set>
                                      <p:cBhvr>
                                        <p:cTn id="6" dur="1" fill="hold">
                                          <p:stCondLst>
                                            <p:cond delay="0"/>
                                          </p:stCondLst>
                                        </p:cTn>
                                        <p:tgtEl>
                                          <p:spTgt spid="9">
                                            <p:txEl>
                                              <p:pRg st="2" end="2"/>
                                            </p:txEl>
                                          </p:spTgt>
                                        </p:tgtEl>
                                        <p:attrNameLst>
                                          <p:attrName>style.visibility</p:attrName>
                                        </p:attrNameLst>
                                      </p:cBhvr>
                                      <p:to>
                                        <p:strVal val="visible"/>
                                      </p:to>
                                    </p:set>
                                    <p:animEffect transition="in" filter="fade">
                                      <p:cBhvr>
                                        <p:cTn id="7" dur="1000"/>
                                        <p:tgtEl>
                                          <p:spTgt spid="9">
                                            <p:txEl>
                                              <p:pRg st="2" end="2"/>
                                            </p:txEl>
                                          </p:spTgt>
                                        </p:tgtEl>
                                      </p:cBhvr>
                                    </p:animEffect>
                                  </p:childTnLst>
                                </p:cTn>
                              </p:par>
                            </p:childTnLst>
                          </p:cTn>
                        </p:par>
                        <p:par>
                          <p:cTn id="8" fill="hold">
                            <p:stCondLst>
                              <p:cond delay="4000"/>
                            </p:stCondLst>
                            <p:childTnLst>
                              <p:par>
                                <p:cTn id="9" presetID="10" presetClass="entr" presetSubtype="0" fill="hold" nodeType="afterEffect">
                                  <p:stCondLst>
                                    <p:cond delay="2000"/>
                                  </p:stCondLst>
                                  <p:childTnLst>
                                    <p:set>
                                      <p:cBhvr>
                                        <p:cTn id="10" dur="1" fill="hold">
                                          <p:stCondLst>
                                            <p:cond delay="0"/>
                                          </p:stCondLst>
                                        </p:cTn>
                                        <p:tgtEl>
                                          <p:spTgt spid="9">
                                            <p:txEl>
                                              <p:pRg st="4" end="4"/>
                                            </p:txEl>
                                          </p:spTgt>
                                        </p:tgtEl>
                                        <p:attrNameLst>
                                          <p:attrName>style.visibility</p:attrName>
                                        </p:attrNameLst>
                                      </p:cBhvr>
                                      <p:to>
                                        <p:strVal val="visible"/>
                                      </p:to>
                                    </p:set>
                                    <p:animEffect transition="in" filter="fade">
                                      <p:cBhvr>
                                        <p:cTn id="11" dur="1000"/>
                                        <p:tgtEl>
                                          <p:spTgt spid="9">
                                            <p:txEl>
                                              <p:pRg st="4" end="4"/>
                                            </p:txEl>
                                          </p:spTgt>
                                        </p:tgtEl>
                                      </p:cBhvr>
                                    </p:animEffect>
                                  </p:childTnLst>
                                </p:cTn>
                              </p:par>
                            </p:childTnLst>
                          </p:cTn>
                        </p:par>
                        <p:par>
                          <p:cTn id="12" fill="hold">
                            <p:stCondLst>
                              <p:cond delay="7000"/>
                            </p:stCondLst>
                            <p:childTnLst>
                              <p:par>
                                <p:cTn id="13" presetID="10" presetClass="entr" presetSubtype="0" fill="hold" nodeType="afterEffect">
                                  <p:stCondLst>
                                    <p:cond delay="2000"/>
                                  </p:stCondLst>
                                  <p:childTnLst>
                                    <p:set>
                                      <p:cBhvr>
                                        <p:cTn id="14" dur="1" fill="hold">
                                          <p:stCondLst>
                                            <p:cond delay="0"/>
                                          </p:stCondLst>
                                        </p:cTn>
                                        <p:tgtEl>
                                          <p:spTgt spid="9">
                                            <p:txEl>
                                              <p:pRg st="6" end="6"/>
                                            </p:txEl>
                                          </p:spTgt>
                                        </p:tgtEl>
                                        <p:attrNameLst>
                                          <p:attrName>style.visibility</p:attrName>
                                        </p:attrNameLst>
                                      </p:cBhvr>
                                      <p:to>
                                        <p:strVal val="visible"/>
                                      </p:to>
                                    </p:set>
                                    <p:animEffect transition="in" filter="fade">
                                      <p:cBhvr>
                                        <p:cTn id="15" dur="1000"/>
                                        <p:tgtEl>
                                          <p:spTgt spid="9">
                                            <p:txEl>
                                              <p:pRg st="6" end="6"/>
                                            </p:txEl>
                                          </p:spTgt>
                                        </p:tgtEl>
                                      </p:cBhvr>
                                    </p:animEffect>
                                  </p:childTnLst>
                                </p:cTn>
                              </p:par>
                            </p:childTnLst>
                          </p:cTn>
                        </p:par>
                        <p:par>
                          <p:cTn id="16" fill="hold">
                            <p:stCondLst>
                              <p:cond delay="10000"/>
                            </p:stCondLst>
                            <p:childTnLst>
                              <p:par>
                                <p:cTn id="17" presetID="10" presetClass="entr" presetSubtype="0" fill="hold" nodeType="afterEffect">
                                  <p:stCondLst>
                                    <p:cond delay="2000"/>
                                  </p:stCondLst>
                                  <p:childTnLst>
                                    <p:set>
                                      <p:cBhvr>
                                        <p:cTn id="18" dur="1" fill="hold">
                                          <p:stCondLst>
                                            <p:cond delay="0"/>
                                          </p:stCondLst>
                                        </p:cTn>
                                        <p:tgtEl>
                                          <p:spTgt spid="9">
                                            <p:txEl>
                                              <p:pRg st="8" end="8"/>
                                            </p:txEl>
                                          </p:spTgt>
                                        </p:tgtEl>
                                        <p:attrNameLst>
                                          <p:attrName>style.visibility</p:attrName>
                                        </p:attrNameLst>
                                      </p:cBhvr>
                                      <p:to>
                                        <p:strVal val="visible"/>
                                      </p:to>
                                    </p:set>
                                    <p:animEffect transition="in" filter="fade">
                                      <p:cBhvr>
                                        <p:cTn id="19" dur="1000"/>
                                        <p:tgtEl>
                                          <p:spTgt spid="9">
                                            <p:txEl>
                                              <p:pRg st="8" end="8"/>
                                            </p:txEl>
                                          </p:spTgt>
                                        </p:tgtEl>
                                      </p:cBhvr>
                                    </p:animEffect>
                                  </p:childTnLst>
                                </p:cTn>
                              </p:par>
                            </p:childTnLst>
                          </p:cTn>
                        </p:par>
                        <p:par>
                          <p:cTn id="20" fill="hold">
                            <p:stCondLst>
                              <p:cond delay="13000"/>
                            </p:stCondLst>
                            <p:childTnLst>
                              <p:par>
                                <p:cTn id="21" presetID="10" presetClass="entr" presetSubtype="0" fill="hold" nodeType="afterEffect">
                                  <p:stCondLst>
                                    <p:cond delay="2000"/>
                                  </p:stCondLst>
                                  <p:childTnLst>
                                    <p:set>
                                      <p:cBhvr>
                                        <p:cTn id="22" dur="1" fill="hold">
                                          <p:stCondLst>
                                            <p:cond delay="0"/>
                                          </p:stCondLst>
                                        </p:cTn>
                                        <p:tgtEl>
                                          <p:spTgt spid="9">
                                            <p:txEl>
                                              <p:pRg st="10" end="10"/>
                                            </p:txEl>
                                          </p:spTgt>
                                        </p:tgtEl>
                                        <p:attrNameLst>
                                          <p:attrName>style.visibility</p:attrName>
                                        </p:attrNameLst>
                                      </p:cBhvr>
                                      <p:to>
                                        <p:strVal val="visible"/>
                                      </p:to>
                                    </p:set>
                                    <p:animEffect transition="in" filter="fade">
                                      <p:cBhvr>
                                        <p:cTn id="23" dur="1000"/>
                                        <p:tgtEl>
                                          <p:spTgt spid="9">
                                            <p:txEl>
                                              <p:pRg st="10" end="10"/>
                                            </p:txEl>
                                          </p:spTgt>
                                        </p:tgtEl>
                                      </p:cBhvr>
                                    </p:animEffect>
                                  </p:childTnLst>
                                </p:cTn>
                              </p:par>
                            </p:childTnLst>
                          </p:cTn>
                        </p:par>
                        <p:par>
                          <p:cTn id="24" fill="hold">
                            <p:stCondLst>
                              <p:cond delay="16000"/>
                            </p:stCondLst>
                            <p:childTnLst>
                              <p:par>
                                <p:cTn id="25" presetID="10" presetClass="entr" presetSubtype="0" fill="hold" nodeType="afterEffect">
                                  <p:stCondLst>
                                    <p:cond delay="300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C:\Users\vcicero\AppData\Local\Microsoft\Windows\Temporary Internet Files\Content.IE5\0EO4O004\MP900402892[1].jpg"/>
          <p:cNvPicPr>
            <a:picLocks noChangeAspect="1" noChangeArrowheads="1"/>
          </p:cNvPicPr>
          <p:nvPr/>
        </p:nvPicPr>
        <p:blipFill rotWithShape="1">
          <a:blip r:embed="rId4">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val="0"/>
              </a:ext>
            </a:extLst>
          </a:blip>
          <a:srcRect r="21880"/>
          <a:stretch/>
        </p:blipFill>
        <p:spPr bwMode="auto">
          <a:xfrm>
            <a:off x="3306144" y="990600"/>
            <a:ext cx="5579712" cy="535686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Diagram 3"/>
          <p:cNvGraphicFramePr/>
          <p:nvPr/>
        </p:nvGraphicFramePr>
        <p:xfrm>
          <a:off x="1524000" y="228600"/>
          <a:ext cx="9144000" cy="7620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9" name="TextBox 8"/>
          <p:cNvSpPr txBox="1"/>
          <p:nvPr/>
        </p:nvSpPr>
        <p:spPr>
          <a:xfrm>
            <a:off x="1981200" y="990601"/>
            <a:ext cx="8229600" cy="800219"/>
          </a:xfrm>
          <a:prstGeom prst="rect">
            <a:avLst/>
          </a:prstGeom>
          <a:noFill/>
          <a:ln>
            <a:noFill/>
          </a:ln>
        </p:spPr>
        <p:txBody>
          <a:bodyPr wrap="square" rtlCol="0">
            <a:spAutoFit/>
          </a:bodyPr>
          <a:lstStyle/>
          <a:p>
            <a:endParaRPr lang="en-US" sz="1100" dirty="0"/>
          </a:p>
          <a:p>
            <a:endParaRPr lang="en-US" sz="1100" dirty="0"/>
          </a:p>
          <a:p>
            <a:r>
              <a:rPr lang="en-US" sz="2400" dirty="0"/>
              <a:t>Just how many of these meetings will you be having?</a:t>
            </a:r>
          </a:p>
        </p:txBody>
      </p:sp>
      <p:sp>
        <p:nvSpPr>
          <p:cNvPr id="3" name="TextBox 2"/>
          <p:cNvSpPr txBox="1"/>
          <p:nvPr/>
        </p:nvSpPr>
        <p:spPr>
          <a:xfrm>
            <a:off x="1981200" y="2057401"/>
            <a:ext cx="7467600" cy="3477875"/>
          </a:xfrm>
          <a:prstGeom prst="rect">
            <a:avLst/>
          </a:prstGeom>
          <a:noFill/>
        </p:spPr>
        <p:txBody>
          <a:bodyPr wrap="square" rtlCol="0">
            <a:spAutoFit/>
          </a:bodyPr>
          <a:lstStyle/>
          <a:p>
            <a:pPr marL="742950" lvl="1" indent="-285750">
              <a:spcAft>
                <a:spcPts val="1200"/>
              </a:spcAft>
              <a:buFont typeface="Wingdings" pitchFamily="2" charset="2"/>
              <a:buChar char="v"/>
            </a:pPr>
            <a:r>
              <a:rPr lang="en-US" sz="2000" dirty="0"/>
              <a:t>Presiding at all club and board meetings </a:t>
            </a:r>
          </a:p>
          <a:p>
            <a:pPr marL="742950" lvl="1" indent="-285750">
              <a:spcAft>
                <a:spcPts val="1200"/>
              </a:spcAft>
              <a:buFont typeface="Wingdings" pitchFamily="2" charset="2"/>
              <a:buChar char="v"/>
            </a:pPr>
            <a:r>
              <a:rPr lang="en-US" sz="2000" dirty="0"/>
              <a:t>Issuing the call for regular and special meetings of the board of directors and club</a:t>
            </a:r>
          </a:p>
          <a:p>
            <a:pPr marL="742950" lvl="1" indent="-285750">
              <a:spcAft>
                <a:spcPts val="1200"/>
              </a:spcAft>
              <a:buFont typeface="Wingdings" pitchFamily="2" charset="2"/>
              <a:buChar char="v"/>
            </a:pPr>
            <a:r>
              <a:rPr lang="en-US" sz="2000" dirty="0"/>
              <a:t>Appointing the standing and special committees of the club</a:t>
            </a:r>
          </a:p>
          <a:p>
            <a:pPr marL="742950" lvl="1" indent="-285750">
              <a:spcAft>
                <a:spcPts val="1200"/>
              </a:spcAft>
              <a:buFont typeface="Wingdings" pitchFamily="2" charset="2"/>
              <a:buChar char="v"/>
            </a:pPr>
            <a:r>
              <a:rPr lang="en-US" sz="2000" dirty="0"/>
              <a:t>Ensuring that regular elections are duly called, noticed and held</a:t>
            </a:r>
          </a:p>
          <a:p>
            <a:pPr marL="742950" lvl="1" indent="-285750">
              <a:spcAft>
                <a:spcPts val="1200"/>
              </a:spcAft>
              <a:buFont typeface="Wingdings" pitchFamily="2" charset="2"/>
              <a:buChar char="v"/>
            </a:pPr>
            <a:r>
              <a:rPr lang="en-US" sz="2000" dirty="0"/>
              <a:t>Cooperating as an active member of the District Governor’s Advisory Committee of the zone</a:t>
            </a:r>
          </a:p>
        </p:txBody>
      </p:sp>
      <p:sp>
        <p:nvSpPr>
          <p:cNvPr id="10" name="TextBox 9"/>
          <p:cNvSpPr txBox="1"/>
          <p:nvPr/>
        </p:nvSpPr>
        <p:spPr>
          <a:xfrm>
            <a:off x="1981200" y="990600"/>
            <a:ext cx="8229600" cy="630942"/>
          </a:xfrm>
          <a:prstGeom prst="rect">
            <a:avLst/>
          </a:prstGeom>
          <a:noFill/>
          <a:ln>
            <a:noFill/>
          </a:ln>
        </p:spPr>
        <p:txBody>
          <a:bodyPr wrap="square" rtlCol="0">
            <a:spAutoFit/>
          </a:bodyPr>
          <a:lstStyle/>
          <a:p>
            <a:endParaRPr lang="en-US" sz="1100" dirty="0"/>
          </a:p>
          <a:p>
            <a:r>
              <a:rPr lang="en-US" sz="2400" dirty="0"/>
              <a:t>Let’s take a closer look.</a:t>
            </a:r>
          </a:p>
        </p:txBody>
      </p:sp>
      <p:sp>
        <p:nvSpPr>
          <p:cNvPr id="5" name="Footer Placeholder 4"/>
          <p:cNvSpPr>
            <a:spLocks noGrp="1"/>
          </p:cNvSpPr>
          <p:nvPr>
            <p:ph type="ftr" sz="quarter" idx="11"/>
          </p:nvPr>
        </p:nvSpPr>
        <p:spPr/>
        <p:txBody>
          <a:bodyPr/>
          <a:lstStyle/>
          <a:p>
            <a:r>
              <a:rPr lang="en-US" dirty="0"/>
              <a:t>Club President Training</a:t>
            </a:r>
          </a:p>
        </p:txBody>
      </p:sp>
      <p:sp>
        <p:nvSpPr>
          <p:cNvPr id="6" name="Slide Number Placeholder 5"/>
          <p:cNvSpPr>
            <a:spLocks noGrp="1"/>
          </p:cNvSpPr>
          <p:nvPr>
            <p:ph type="sldNum" sz="quarter" idx="12"/>
          </p:nvPr>
        </p:nvSpPr>
        <p:spPr/>
        <p:txBody>
          <a:bodyPr/>
          <a:lstStyle/>
          <a:p>
            <a:fld id="{D057AB9D-7DAF-4932-8D90-97F45FB0A796}" type="slidenum">
              <a:rPr lang="en-US" smtClean="0"/>
              <a:t>20</a:t>
            </a:fld>
            <a:endParaRPr lang="en-US" dirty="0"/>
          </a:p>
        </p:txBody>
      </p:sp>
      <p:sp>
        <p:nvSpPr>
          <p:cNvPr id="15" name="TextBox 14"/>
          <p:cNvSpPr txBox="1"/>
          <p:nvPr/>
        </p:nvSpPr>
        <p:spPr>
          <a:xfrm>
            <a:off x="1981200" y="2057401"/>
            <a:ext cx="7467600" cy="3477875"/>
          </a:xfrm>
          <a:prstGeom prst="rect">
            <a:avLst/>
          </a:prstGeom>
          <a:noFill/>
        </p:spPr>
        <p:txBody>
          <a:bodyPr wrap="square" rtlCol="0">
            <a:spAutoFit/>
          </a:bodyPr>
          <a:lstStyle/>
          <a:p>
            <a:pPr marL="742950" lvl="1" indent="-285750">
              <a:spcAft>
                <a:spcPts val="1200"/>
              </a:spcAft>
              <a:buFont typeface="Wingdings" pitchFamily="2" charset="2"/>
              <a:buChar char="v"/>
            </a:pPr>
            <a:r>
              <a:rPr lang="en-US" sz="2000" dirty="0">
                <a:solidFill>
                  <a:schemeClr val="bg1">
                    <a:lumMod val="65000"/>
                  </a:schemeClr>
                </a:solidFill>
              </a:rPr>
              <a:t>Presiding at all club and board meetings </a:t>
            </a:r>
          </a:p>
          <a:p>
            <a:pPr marL="742950" lvl="1" indent="-285750">
              <a:spcAft>
                <a:spcPts val="1200"/>
              </a:spcAft>
              <a:buFont typeface="Wingdings" pitchFamily="2" charset="2"/>
              <a:buChar char="v"/>
            </a:pPr>
            <a:r>
              <a:rPr lang="en-US" sz="2000" dirty="0"/>
              <a:t>Issuing the call for regular and special meetings of the board of directors and club</a:t>
            </a:r>
          </a:p>
          <a:p>
            <a:pPr marL="742950" lvl="1" indent="-285750">
              <a:spcAft>
                <a:spcPts val="1200"/>
              </a:spcAft>
              <a:buFont typeface="Wingdings" pitchFamily="2" charset="2"/>
              <a:buChar char="v"/>
            </a:pPr>
            <a:r>
              <a:rPr lang="en-US" sz="2000" dirty="0">
                <a:solidFill>
                  <a:schemeClr val="bg1">
                    <a:lumMod val="65000"/>
                  </a:schemeClr>
                </a:solidFill>
              </a:rPr>
              <a:t>Appointing the standing and special committees of the club</a:t>
            </a:r>
          </a:p>
          <a:p>
            <a:pPr marL="742950" lvl="1" indent="-285750">
              <a:spcAft>
                <a:spcPts val="1200"/>
              </a:spcAft>
              <a:buFont typeface="Wingdings" pitchFamily="2" charset="2"/>
              <a:buChar char="v"/>
            </a:pPr>
            <a:r>
              <a:rPr lang="en-US" sz="2000" dirty="0">
                <a:solidFill>
                  <a:schemeClr val="bg1">
                    <a:lumMod val="75000"/>
                  </a:schemeClr>
                </a:solidFill>
              </a:rPr>
              <a:t>Ensuring that regular elections are duly called, noticed and held</a:t>
            </a:r>
          </a:p>
          <a:p>
            <a:pPr marL="742950" lvl="1" indent="-285750">
              <a:spcAft>
                <a:spcPts val="1200"/>
              </a:spcAft>
              <a:buFont typeface="Wingdings" pitchFamily="2" charset="2"/>
              <a:buChar char="v"/>
            </a:pPr>
            <a:r>
              <a:rPr lang="en-US" sz="2000" dirty="0">
                <a:solidFill>
                  <a:schemeClr val="bg1">
                    <a:lumMod val="65000"/>
                  </a:schemeClr>
                </a:solidFill>
              </a:rPr>
              <a:t>Cooperating as an active member of the District Governor’s Advisory Committee of the zone</a:t>
            </a:r>
            <a:endParaRPr lang="en-US" sz="2000" dirty="0"/>
          </a:p>
        </p:txBody>
      </p:sp>
      <p:pic>
        <p:nvPicPr>
          <p:cNvPr id="16" name="Picture 3" descr="C:\Users\vcicero\AppData\Local\Microsoft\Windows\Temporary Internet Files\Content.IE5\BV7KX1XL\MC900432618[1].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982200" y="5867400"/>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C:\Users\vcicero\AppData\Local\Microsoft\Windows\Temporary Internet Files\Content.IE5\UDH751QD\MC900442122[1].png">
            <a:hlinkClick r:id="rId12" action="ppaction://hlinksldjump" tooltip="Click here to return to the Table of Contents Page"/>
          </p:cNvPr>
          <p:cNvPicPr>
            <a:picLocks noChangeAspect="1" noChangeArrowheads="1"/>
          </p:cNvPicPr>
          <p:nvPr/>
        </p:nvPicPr>
        <p:blipFill>
          <a:blip r:embed="rId13" cstate="print">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9982201" y="381000"/>
            <a:ext cx="437295" cy="43434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1981200" y="2057401"/>
            <a:ext cx="7467600" cy="3477875"/>
          </a:xfrm>
          <a:prstGeom prst="rect">
            <a:avLst/>
          </a:prstGeom>
          <a:noFill/>
        </p:spPr>
        <p:txBody>
          <a:bodyPr wrap="square" rtlCol="0">
            <a:spAutoFit/>
          </a:bodyPr>
          <a:lstStyle/>
          <a:p>
            <a:pPr marL="742950" lvl="1" indent="-285750">
              <a:spcAft>
                <a:spcPts val="1200"/>
              </a:spcAft>
              <a:buFont typeface="Wingdings" pitchFamily="2" charset="2"/>
              <a:buChar char="v"/>
            </a:pPr>
            <a:r>
              <a:rPr lang="en-US" sz="2000" dirty="0"/>
              <a:t>Presiding at all club and board meetings</a:t>
            </a:r>
          </a:p>
          <a:p>
            <a:pPr marL="742950" lvl="1" indent="-285750">
              <a:spcAft>
                <a:spcPts val="1200"/>
              </a:spcAft>
              <a:buFont typeface="Wingdings" pitchFamily="2" charset="2"/>
              <a:buChar char="v"/>
            </a:pPr>
            <a:r>
              <a:rPr lang="en-US" sz="2000" dirty="0"/>
              <a:t>Issuing the call for regular and special meetings of the board of directors and club</a:t>
            </a:r>
          </a:p>
          <a:p>
            <a:pPr marL="742950" lvl="1" indent="-285750">
              <a:spcAft>
                <a:spcPts val="1200"/>
              </a:spcAft>
              <a:buFont typeface="Wingdings" pitchFamily="2" charset="2"/>
              <a:buChar char="v"/>
            </a:pPr>
            <a:r>
              <a:rPr lang="en-US" sz="2000" dirty="0"/>
              <a:t>Appointing the standing and special committees of the club</a:t>
            </a:r>
          </a:p>
          <a:p>
            <a:pPr marL="742950" lvl="1" indent="-285750">
              <a:spcAft>
                <a:spcPts val="1200"/>
              </a:spcAft>
              <a:buFont typeface="Wingdings" pitchFamily="2" charset="2"/>
              <a:buChar char="v"/>
            </a:pPr>
            <a:r>
              <a:rPr lang="en-US" sz="2000" dirty="0"/>
              <a:t>Ensuring that regular elections are duly called, noticed and held</a:t>
            </a:r>
          </a:p>
          <a:p>
            <a:pPr marL="742950" lvl="1" indent="-285750">
              <a:spcAft>
                <a:spcPts val="1200"/>
              </a:spcAft>
              <a:buFont typeface="Wingdings" pitchFamily="2" charset="2"/>
              <a:buChar char="v"/>
            </a:pPr>
            <a:r>
              <a:rPr lang="en-US" sz="2000" dirty="0"/>
              <a:t>Cooperating as an active member of the District Governor’s Advisory Committee of the zone</a:t>
            </a:r>
          </a:p>
        </p:txBody>
      </p:sp>
    </p:spTree>
    <p:custDataLst>
      <p:tags r:id="rId1"/>
    </p:custDataLst>
    <p:extLst>
      <p:ext uri="{BB962C8B-B14F-4D97-AF65-F5344CB8AC3E}">
        <p14:creationId xmlns:p14="http://schemas.microsoft.com/office/powerpoint/2010/main" val="4220667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
                                        <p:tgtEl>
                                          <p:spTgt spid="12"/>
                                        </p:tgtEl>
                                      </p:cBhvr>
                                    </p:animEffect>
                                  </p:childTnLst>
                                </p:cTn>
                              </p:par>
                            </p:childTnLst>
                          </p:cTn>
                        </p:par>
                        <p:par>
                          <p:cTn id="8" fill="hold">
                            <p:stCondLst>
                              <p:cond delay="10"/>
                            </p:stCondLst>
                            <p:childTnLst>
                              <p:par>
                                <p:cTn id="9" presetID="10" presetClass="exit" presetSubtype="0" fill="hold" grpId="0" nodeType="afterEffect">
                                  <p:stCondLst>
                                    <p:cond delay="2000"/>
                                  </p:stCondLst>
                                  <p:childTnLst>
                                    <p:animEffect transition="out" filter="fade">
                                      <p:cBhvr>
                                        <p:cTn id="10" dur="750"/>
                                        <p:tgtEl>
                                          <p:spTgt spid="9"/>
                                        </p:tgtEl>
                                      </p:cBhvr>
                                    </p:animEffect>
                                    <p:set>
                                      <p:cBhvr>
                                        <p:cTn id="11" dur="1" fill="hold">
                                          <p:stCondLst>
                                            <p:cond delay="749"/>
                                          </p:stCondLst>
                                        </p:cTn>
                                        <p:tgtEl>
                                          <p:spTgt spid="9"/>
                                        </p:tgtEl>
                                        <p:attrNameLst>
                                          <p:attrName>style.visibility</p:attrName>
                                        </p:attrNameLst>
                                      </p:cBhvr>
                                      <p:to>
                                        <p:strVal val="hidden"/>
                                      </p:to>
                                    </p:set>
                                  </p:childTnLst>
                                </p:cTn>
                              </p:par>
                              <p:par>
                                <p:cTn id="12" presetID="10" presetClass="exit" presetSubtype="0" fill="hold" grpId="1" nodeType="withEffect">
                                  <p:stCondLst>
                                    <p:cond delay="2000"/>
                                  </p:stCondLst>
                                  <p:childTnLst>
                                    <p:animEffect transition="out" filter="fade">
                                      <p:cBhvr>
                                        <p:cTn id="13" dur="750"/>
                                        <p:tgtEl>
                                          <p:spTgt spid="12"/>
                                        </p:tgtEl>
                                      </p:cBhvr>
                                    </p:animEffect>
                                    <p:set>
                                      <p:cBhvr>
                                        <p:cTn id="14" dur="1" fill="hold">
                                          <p:stCondLst>
                                            <p:cond delay="749"/>
                                          </p:stCondLst>
                                        </p:cTn>
                                        <p:tgtEl>
                                          <p:spTgt spid="12"/>
                                        </p:tgtEl>
                                        <p:attrNameLst>
                                          <p:attrName>style.visibility</p:attrName>
                                        </p:attrNameLst>
                                      </p:cBhvr>
                                      <p:to>
                                        <p:strVal val="hidden"/>
                                      </p:to>
                                    </p:set>
                                  </p:childTnLst>
                                </p:cTn>
                              </p:par>
                            </p:childTnLst>
                          </p:cTn>
                        </p:par>
                        <p:par>
                          <p:cTn id="15" fill="hold">
                            <p:stCondLst>
                              <p:cond delay="2760"/>
                            </p:stCondLst>
                            <p:childTnLst>
                              <p:par>
                                <p:cTn id="16" presetID="10" presetClass="entr" presetSubtype="0"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1500"/>
                                        <p:tgtEl>
                                          <p:spTgt spid="10"/>
                                        </p:tgtEl>
                                      </p:cBhvr>
                                    </p:animEffect>
                                  </p:childTnLst>
                                </p:cTn>
                              </p:par>
                              <p:par>
                                <p:cTn id="19" presetID="10"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500"/>
                                        <p:tgtEl>
                                          <p:spTgt spid="14"/>
                                        </p:tgtEl>
                                      </p:cBhvr>
                                    </p:animEffect>
                                  </p:childTnLst>
                                </p:cTn>
                              </p:par>
                            </p:childTnLst>
                          </p:cTn>
                        </p:par>
                        <p:par>
                          <p:cTn id="22" fill="hold">
                            <p:stCondLst>
                              <p:cond delay="4260"/>
                            </p:stCondLst>
                            <p:childTnLst>
                              <p:par>
                                <p:cTn id="23" presetID="10" presetClass="entr" presetSubtype="0"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500"/>
                                        <p:tgtEl>
                                          <p:spTgt spid="3"/>
                                        </p:tgtEl>
                                      </p:cBhvr>
                                    </p:animEffect>
                                  </p:childTnLst>
                                </p:cTn>
                              </p:par>
                              <p:par>
                                <p:cTn id="26" presetID="10" presetClass="exit" presetSubtype="0" fill="hold" nodeType="withEffect">
                                  <p:stCondLst>
                                    <p:cond delay="0"/>
                                  </p:stCondLst>
                                  <p:childTnLst>
                                    <p:animEffect transition="out" filter="fade">
                                      <p:cBhvr>
                                        <p:cTn id="27" dur="250"/>
                                        <p:tgtEl>
                                          <p:spTgt spid="3">
                                            <p:txEl>
                                              <p:pRg st="0" end="0"/>
                                            </p:txEl>
                                          </p:spTgt>
                                        </p:tgtEl>
                                      </p:cBhvr>
                                    </p:animEffect>
                                    <p:set>
                                      <p:cBhvr>
                                        <p:cTn id="28" dur="1" fill="hold">
                                          <p:stCondLst>
                                            <p:cond delay="249"/>
                                          </p:stCondLst>
                                        </p:cTn>
                                        <p:tgtEl>
                                          <p:spTgt spid="3">
                                            <p:txEl>
                                              <p:pRg st="0" end="0"/>
                                            </p:txEl>
                                          </p:spTgt>
                                        </p:tgtEl>
                                        <p:attrNameLst>
                                          <p:attrName>style.visibility</p:attrName>
                                        </p:attrNameLst>
                                      </p:cBhvr>
                                      <p:to>
                                        <p:strVal val="hidden"/>
                                      </p:to>
                                    </p:set>
                                  </p:childTnLst>
                                </p:cTn>
                              </p:par>
                              <p:par>
                                <p:cTn id="29" presetID="10" presetClass="exit" presetSubtype="0" fill="hold" nodeType="withEffect">
                                  <p:stCondLst>
                                    <p:cond delay="0"/>
                                  </p:stCondLst>
                                  <p:childTnLst>
                                    <p:animEffect transition="out" filter="fade">
                                      <p:cBhvr>
                                        <p:cTn id="30" dur="250"/>
                                        <p:tgtEl>
                                          <p:spTgt spid="3">
                                            <p:txEl>
                                              <p:pRg st="2" end="2"/>
                                            </p:txEl>
                                          </p:spTgt>
                                        </p:tgtEl>
                                      </p:cBhvr>
                                    </p:animEffect>
                                    <p:set>
                                      <p:cBhvr>
                                        <p:cTn id="31" dur="1" fill="hold">
                                          <p:stCondLst>
                                            <p:cond delay="249"/>
                                          </p:stCondLst>
                                        </p:cTn>
                                        <p:tgtEl>
                                          <p:spTgt spid="3">
                                            <p:txEl>
                                              <p:pRg st="2" end="2"/>
                                            </p:txEl>
                                          </p:spTgt>
                                        </p:tgtEl>
                                        <p:attrNameLst>
                                          <p:attrName>style.visibility</p:attrName>
                                        </p:attrNameLst>
                                      </p:cBhvr>
                                      <p:to>
                                        <p:strVal val="hidden"/>
                                      </p:to>
                                    </p:set>
                                  </p:childTnLst>
                                </p:cTn>
                              </p:par>
                              <p:par>
                                <p:cTn id="32" presetID="10" presetClass="exit" presetSubtype="0" fill="hold" nodeType="withEffect">
                                  <p:stCondLst>
                                    <p:cond delay="0"/>
                                  </p:stCondLst>
                                  <p:childTnLst>
                                    <p:animEffect transition="out" filter="fade">
                                      <p:cBhvr>
                                        <p:cTn id="33" dur="250"/>
                                        <p:tgtEl>
                                          <p:spTgt spid="3">
                                            <p:txEl>
                                              <p:pRg st="4" end="4"/>
                                            </p:txEl>
                                          </p:spTgt>
                                        </p:tgtEl>
                                      </p:cBhvr>
                                    </p:animEffect>
                                    <p:set>
                                      <p:cBhvr>
                                        <p:cTn id="34" dur="1" fill="hold">
                                          <p:stCondLst>
                                            <p:cond delay="249"/>
                                          </p:stCondLst>
                                        </p:cTn>
                                        <p:tgtEl>
                                          <p:spTgt spid="3">
                                            <p:txEl>
                                              <p:pRg st="4" end="4"/>
                                            </p:txEl>
                                          </p:spTgt>
                                        </p:tgtEl>
                                        <p:attrNameLst>
                                          <p:attrName>style.visibility</p:attrName>
                                        </p:attrNameLst>
                                      </p:cBhvr>
                                      <p:to>
                                        <p:strVal val="hidden"/>
                                      </p:to>
                                    </p:set>
                                  </p:childTnLst>
                                </p:cTn>
                              </p:par>
                              <p:par>
                                <p:cTn id="35" presetID="10" presetClass="exit" presetSubtype="0" fill="hold" nodeType="withEffect">
                                  <p:stCondLst>
                                    <p:cond delay="0"/>
                                  </p:stCondLst>
                                  <p:childTnLst>
                                    <p:animEffect transition="out" filter="fade">
                                      <p:cBhvr>
                                        <p:cTn id="36" dur="250"/>
                                        <p:tgtEl>
                                          <p:spTgt spid="3">
                                            <p:txEl>
                                              <p:pRg st="3" end="3"/>
                                            </p:txEl>
                                          </p:spTgt>
                                        </p:tgtEl>
                                      </p:cBhvr>
                                    </p:animEffect>
                                    <p:set>
                                      <p:cBhvr>
                                        <p:cTn id="37" dur="1" fill="hold">
                                          <p:stCondLst>
                                            <p:cond delay="249"/>
                                          </p:stCondLst>
                                        </p:cTn>
                                        <p:tgtEl>
                                          <p:spTgt spid="3">
                                            <p:txEl>
                                              <p:pRg st="3" end="3"/>
                                            </p:txEl>
                                          </p:spTgt>
                                        </p:tgtEl>
                                        <p:attrNameLst>
                                          <p:attrName>style.visibility</p:attrName>
                                        </p:attrNameLst>
                                      </p:cBhvr>
                                      <p:to>
                                        <p:strVal val="hidden"/>
                                      </p:to>
                                    </p:set>
                                  </p:childTnLst>
                                </p:cTn>
                              </p:par>
                            </p:childTnLst>
                          </p:cTn>
                        </p:par>
                        <p:par>
                          <p:cTn id="38" fill="hold">
                            <p:stCondLst>
                              <p:cond delay="4760"/>
                            </p:stCondLst>
                            <p:childTnLst>
                              <p:par>
                                <p:cTn id="39" presetID="10" presetClass="entr" presetSubtype="0"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fade">
                                      <p:cBhvr>
                                        <p:cTn id="41" dur="500"/>
                                        <p:tgtEl>
                                          <p:spTgt spid="15"/>
                                        </p:tgtEl>
                                      </p:cBhvr>
                                    </p:animEffect>
                                  </p:childTnLst>
                                </p:cTn>
                              </p:par>
                            </p:childTnLst>
                          </p:cTn>
                        </p:par>
                        <p:par>
                          <p:cTn id="42" fill="hold">
                            <p:stCondLst>
                              <p:cond delay="5260"/>
                            </p:stCondLst>
                            <p:childTnLst>
                              <p:par>
                                <p:cTn id="43" presetID="10" presetClass="exit" presetSubtype="0" fill="hold" nodeType="afterEffect">
                                  <p:stCondLst>
                                    <p:cond delay="250"/>
                                  </p:stCondLst>
                                  <p:childTnLst>
                                    <p:animEffect transition="out" filter="fade">
                                      <p:cBhvr>
                                        <p:cTn id="44" dur="1000"/>
                                        <p:tgtEl>
                                          <p:spTgt spid="15">
                                            <p:txEl>
                                              <p:pRg st="0" end="0"/>
                                            </p:txEl>
                                          </p:spTgt>
                                        </p:tgtEl>
                                      </p:cBhvr>
                                    </p:animEffect>
                                    <p:set>
                                      <p:cBhvr>
                                        <p:cTn id="45" dur="1" fill="hold">
                                          <p:stCondLst>
                                            <p:cond delay="999"/>
                                          </p:stCondLst>
                                        </p:cTn>
                                        <p:tgtEl>
                                          <p:spTgt spid="15">
                                            <p:txEl>
                                              <p:pRg st="0" end="0"/>
                                            </p:txEl>
                                          </p:spTgt>
                                        </p:tgtEl>
                                        <p:attrNameLst>
                                          <p:attrName>style.visibility</p:attrName>
                                        </p:attrNameLst>
                                      </p:cBhvr>
                                      <p:to>
                                        <p:strVal val="hidden"/>
                                      </p:to>
                                    </p:set>
                                  </p:childTnLst>
                                </p:cTn>
                              </p:par>
                              <p:par>
                                <p:cTn id="46" presetID="10" presetClass="exit" presetSubtype="0" fill="hold" nodeType="withEffect">
                                  <p:stCondLst>
                                    <p:cond delay="250"/>
                                  </p:stCondLst>
                                  <p:childTnLst>
                                    <p:animEffect transition="out" filter="fade">
                                      <p:cBhvr>
                                        <p:cTn id="47" dur="1000"/>
                                        <p:tgtEl>
                                          <p:spTgt spid="15">
                                            <p:txEl>
                                              <p:pRg st="1" end="1"/>
                                            </p:txEl>
                                          </p:spTgt>
                                        </p:tgtEl>
                                      </p:cBhvr>
                                    </p:animEffect>
                                    <p:set>
                                      <p:cBhvr>
                                        <p:cTn id="48" dur="1" fill="hold">
                                          <p:stCondLst>
                                            <p:cond delay="999"/>
                                          </p:stCondLst>
                                        </p:cTn>
                                        <p:tgtEl>
                                          <p:spTgt spid="15">
                                            <p:txEl>
                                              <p:pRg st="1" end="1"/>
                                            </p:txEl>
                                          </p:spTgt>
                                        </p:tgtEl>
                                        <p:attrNameLst>
                                          <p:attrName>style.visibility</p:attrName>
                                        </p:attrNameLst>
                                      </p:cBhvr>
                                      <p:to>
                                        <p:strVal val="hidden"/>
                                      </p:to>
                                    </p:set>
                                  </p:childTnLst>
                                </p:cTn>
                              </p:par>
                              <p:par>
                                <p:cTn id="49" presetID="10" presetClass="exit" presetSubtype="0" fill="hold" nodeType="withEffect">
                                  <p:stCondLst>
                                    <p:cond delay="250"/>
                                  </p:stCondLst>
                                  <p:childTnLst>
                                    <p:animEffect transition="out" filter="fade">
                                      <p:cBhvr>
                                        <p:cTn id="50" dur="1000"/>
                                        <p:tgtEl>
                                          <p:spTgt spid="15">
                                            <p:txEl>
                                              <p:pRg st="2" end="2"/>
                                            </p:txEl>
                                          </p:spTgt>
                                        </p:tgtEl>
                                      </p:cBhvr>
                                    </p:animEffect>
                                    <p:set>
                                      <p:cBhvr>
                                        <p:cTn id="51" dur="1" fill="hold">
                                          <p:stCondLst>
                                            <p:cond delay="999"/>
                                          </p:stCondLst>
                                        </p:cTn>
                                        <p:tgtEl>
                                          <p:spTgt spid="15">
                                            <p:txEl>
                                              <p:pRg st="2" end="2"/>
                                            </p:txEl>
                                          </p:spTgt>
                                        </p:tgtEl>
                                        <p:attrNameLst>
                                          <p:attrName>style.visibility</p:attrName>
                                        </p:attrNameLst>
                                      </p:cBhvr>
                                      <p:to>
                                        <p:strVal val="hidden"/>
                                      </p:to>
                                    </p:set>
                                  </p:childTnLst>
                                </p:cTn>
                              </p:par>
                              <p:par>
                                <p:cTn id="52" presetID="10" presetClass="exit" presetSubtype="0" fill="hold" nodeType="withEffect">
                                  <p:stCondLst>
                                    <p:cond delay="250"/>
                                  </p:stCondLst>
                                  <p:childTnLst>
                                    <p:animEffect transition="out" filter="fade">
                                      <p:cBhvr>
                                        <p:cTn id="53" dur="1000"/>
                                        <p:tgtEl>
                                          <p:spTgt spid="15">
                                            <p:txEl>
                                              <p:pRg st="4" end="4"/>
                                            </p:txEl>
                                          </p:spTgt>
                                        </p:tgtEl>
                                      </p:cBhvr>
                                    </p:animEffect>
                                    <p:set>
                                      <p:cBhvr>
                                        <p:cTn id="54" dur="1" fill="hold">
                                          <p:stCondLst>
                                            <p:cond delay="999"/>
                                          </p:stCondLst>
                                        </p:cTn>
                                        <p:tgtEl>
                                          <p:spTgt spid="15">
                                            <p:txEl>
                                              <p:pRg st="4" end="4"/>
                                            </p:txEl>
                                          </p:spTgt>
                                        </p:tgtEl>
                                        <p:attrNameLst>
                                          <p:attrName>style.visibility</p:attrName>
                                        </p:attrNameLst>
                                      </p:cBhvr>
                                      <p:to>
                                        <p:strVal val="hidden"/>
                                      </p:to>
                                    </p:set>
                                  </p:childTnLst>
                                </p:cTn>
                              </p:par>
                              <p:par>
                                <p:cTn id="55" presetID="10" presetClass="exit" presetSubtype="0" fill="hold" nodeType="withEffect">
                                  <p:stCondLst>
                                    <p:cond delay="250"/>
                                  </p:stCondLst>
                                  <p:childTnLst>
                                    <p:animEffect transition="out" filter="fade">
                                      <p:cBhvr>
                                        <p:cTn id="56" dur="1000"/>
                                        <p:tgtEl>
                                          <p:spTgt spid="15">
                                            <p:txEl>
                                              <p:pRg st="3" end="3"/>
                                            </p:txEl>
                                          </p:spTgt>
                                        </p:tgtEl>
                                      </p:cBhvr>
                                    </p:animEffect>
                                    <p:set>
                                      <p:cBhvr>
                                        <p:cTn id="57" dur="1" fill="hold">
                                          <p:stCondLst>
                                            <p:cond delay="999"/>
                                          </p:stCondLst>
                                        </p:cTn>
                                        <p:tgtEl>
                                          <p:spTgt spid="15">
                                            <p:txEl>
                                              <p:pRg st="3" end="3"/>
                                            </p:txEl>
                                          </p:spTgt>
                                        </p:tgtEl>
                                        <p:attrNameLst>
                                          <p:attrName>style.visibility</p:attrName>
                                        </p:attrNameLst>
                                      </p:cBhvr>
                                      <p:to>
                                        <p:strVal val="hidden"/>
                                      </p:to>
                                    </p:set>
                                  </p:childTnLst>
                                </p:cTn>
                              </p:par>
                            </p:childTnLst>
                          </p:cTn>
                        </p:par>
                        <p:par>
                          <p:cTn id="58" fill="hold">
                            <p:stCondLst>
                              <p:cond delay="6510"/>
                            </p:stCondLst>
                            <p:childTnLst>
                              <p:par>
                                <p:cTn id="59" presetID="10" presetClass="entr" presetSubtype="0" fill="hold"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fade">
                                      <p:cBhvr>
                                        <p:cTn id="6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 grpId="0"/>
      <p:bldP spid="10" grpId="0"/>
      <p:bldP spid="15" grpId="0"/>
      <p:bldP spid="12" grpId="0"/>
      <p:bldP spid="12"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C:\Users\vcicero\AppData\Local\Microsoft\Windows\Temporary Internet Files\Content.IE5\0EO4O004\MP900402892[1].jpg"/>
          <p:cNvPicPr>
            <a:picLocks noChangeAspect="1" noChangeArrowheads="1"/>
          </p:cNvPicPr>
          <p:nvPr/>
        </p:nvPicPr>
        <p:blipFill rotWithShape="1">
          <a:blip r:embed="rId4">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val="0"/>
              </a:ext>
            </a:extLst>
          </a:blip>
          <a:srcRect r="21880"/>
          <a:stretch/>
        </p:blipFill>
        <p:spPr bwMode="auto">
          <a:xfrm>
            <a:off x="3306144" y="990600"/>
            <a:ext cx="5579712" cy="535686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Diagram 3"/>
          <p:cNvGraphicFramePr/>
          <p:nvPr/>
        </p:nvGraphicFramePr>
        <p:xfrm>
          <a:off x="1524000" y="228600"/>
          <a:ext cx="9144000" cy="7620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9" name="TextBox 8"/>
          <p:cNvSpPr txBox="1"/>
          <p:nvPr/>
        </p:nvSpPr>
        <p:spPr>
          <a:xfrm>
            <a:off x="1981200" y="990600"/>
            <a:ext cx="8229600" cy="630942"/>
          </a:xfrm>
          <a:prstGeom prst="rect">
            <a:avLst/>
          </a:prstGeom>
          <a:noFill/>
          <a:ln>
            <a:noFill/>
          </a:ln>
        </p:spPr>
        <p:txBody>
          <a:bodyPr wrap="square" rtlCol="0">
            <a:spAutoFit/>
          </a:bodyPr>
          <a:lstStyle/>
          <a:p>
            <a:endParaRPr lang="en-US" sz="1100" dirty="0"/>
          </a:p>
          <a:p>
            <a:r>
              <a:rPr lang="en-US" sz="2400" dirty="0"/>
              <a:t>Let’s take a closer look. </a:t>
            </a:r>
          </a:p>
        </p:txBody>
      </p:sp>
      <p:sp>
        <p:nvSpPr>
          <p:cNvPr id="12" name="TextBox 11"/>
          <p:cNvSpPr txBox="1"/>
          <p:nvPr/>
        </p:nvSpPr>
        <p:spPr>
          <a:xfrm>
            <a:off x="1981201" y="2045255"/>
            <a:ext cx="615553" cy="4267200"/>
          </a:xfrm>
          <a:prstGeom prst="rect">
            <a:avLst/>
          </a:prstGeom>
          <a:solidFill>
            <a:schemeClr val="accent3"/>
          </a:solidFill>
        </p:spPr>
        <p:txBody>
          <a:bodyPr vert="vert270" wrap="square" rtlCol="0" anchor="ctr" anchorCtr="0">
            <a:spAutoFit/>
          </a:bodyPr>
          <a:lstStyle/>
          <a:p>
            <a:pPr algn="ctr"/>
            <a:r>
              <a:rPr lang="en-US" sz="2800" dirty="0"/>
              <a:t>Types of Meetings</a:t>
            </a:r>
          </a:p>
        </p:txBody>
      </p:sp>
      <p:sp>
        <p:nvSpPr>
          <p:cNvPr id="10" name="TextBox 9"/>
          <p:cNvSpPr txBox="1"/>
          <p:nvPr/>
        </p:nvSpPr>
        <p:spPr>
          <a:xfrm>
            <a:off x="2743200" y="4572000"/>
            <a:ext cx="7467600" cy="1231106"/>
          </a:xfrm>
          <a:prstGeom prst="rect">
            <a:avLst/>
          </a:prstGeom>
          <a:noFill/>
        </p:spPr>
        <p:txBody>
          <a:bodyPr wrap="square" rtlCol="0">
            <a:spAutoFit/>
          </a:bodyPr>
          <a:lstStyle/>
          <a:p>
            <a:r>
              <a:rPr lang="en-US" sz="2000" dirty="0"/>
              <a:t>Annually</a:t>
            </a:r>
            <a:endParaRPr lang="en-US" sz="1800" dirty="0"/>
          </a:p>
          <a:p>
            <a:pPr marL="742950" lvl="1" indent="-285750">
              <a:buFont typeface="Arial" pitchFamily="34" charset="0"/>
              <a:buChar char="•"/>
            </a:pPr>
            <a:r>
              <a:rPr lang="en-US" sz="1800" dirty="0"/>
              <a:t>Officer transition meeting</a:t>
            </a:r>
          </a:p>
          <a:p>
            <a:pPr marL="742950" lvl="1" indent="-285750">
              <a:buFont typeface="Arial" pitchFamily="34" charset="0"/>
              <a:buChar char="•"/>
            </a:pPr>
            <a:r>
              <a:rPr lang="en-US" sz="1800" dirty="0"/>
              <a:t>Charter Anniversary</a:t>
            </a:r>
          </a:p>
          <a:p>
            <a:endParaRPr lang="en-US" sz="1800" dirty="0"/>
          </a:p>
        </p:txBody>
      </p:sp>
      <p:sp>
        <p:nvSpPr>
          <p:cNvPr id="5" name="TextBox 4"/>
          <p:cNvSpPr txBox="1"/>
          <p:nvPr/>
        </p:nvSpPr>
        <p:spPr>
          <a:xfrm>
            <a:off x="2743200" y="2066501"/>
            <a:ext cx="7239000" cy="400110"/>
          </a:xfrm>
          <a:prstGeom prst="rect">
            <a:avLst/>
          </a:prstGeom>
          <a:noFill/>
        </p:spPr>
        <p:txBody>
          <a:bodyPr wrap="square" rtlCol="0">
            <a:spAutoFit/>
          </a:bodyPr>
          <a:lstStyle/>
          <a:p>
            <a:r>
              <a:rPr lang="en-US" sz="2000" dirty="0"/>
              <a:t>The following schedule is common:</a:t>
            </a:r>
            <a:endParaRPr lang="en-US" sz="2000" dirty="0">
              <a:solidFill>
                <a:srgbClr val="FF0000"/>
              </a:solidFill>
            </a:endParaRPr>
          </a:p>
        </p:txBody>
      </p:sp>
      <p:sp>
        <p:nvSpPr>
          <p:cNvPr id="11" name="TextBox 10"/>
          <p:cNvSpPr txBox="1"/>
          <p:nvPr/>
        </p:nvSpPr>
        <p:spPr>
          <a:xfrm>
            <a:off x="2743200" y="3417094"/>
            <a:ext cx="7239000" cy="1231106"/>
          </a:xfrm>
          <a:prstGeom prst="rect">
            <a:avLst/>
          </a:prstGeom>
          <a:noFill/>
        </p:spPr>
        <p:txBody>
          <a:bodyPr wrap="square" rtlCol="0">
            <a:spAutoFit/>
          </a:bodyPr>
          <a:lstStyle/>
          <a:p>
            <a:r>
              <a:rPr lang="en-US" sz="2000" dirty="0"/>
              <a:t>As Needed</a:t>
            </a:r>
          </a:p>
          <a:p>
            <a:pPr marL="742950" lvl="1" indent="-285750">
              <a:buFont typeface="Arial" pitchFamily="34" charset="0"/>
              <a:buChar char="•"/>
            </a:pPr>
            <a:r>
              <a:rPr lang="en-US" sz="1800" dirty="0"/>
              <a:t>Board of Directors special meetings (when requested by 3 or more board members)</a:t>
            </a:r>
          </a:p>
          <a:p>
            <a:pPr marL="742950" lvl="1" indent="-285750">
              <a:buFont typeface="Arial" pitchFamily="34" charset="0"/>
              <a:buChar char="•"/>
            </a:pPr>
            <a:r>
              <a:rPr lang="en-US" sz="1800" dirty="0"/>
              <a:t>Club special meetings (requested at least 10 days prior)</a:t>
            </a:r>
          </a:p>
        </p:txBody>
      </p:sp>
      <p:sp>
        <p:nvSpPr>
          <p:cNvPr id="6" name="Rectangle 5"/>
          <p:cNvSpPr/>
          <p:nvPr/>
        </p:nvSpPr>
        <p:spPr>
          <a:xfrm>
            <a:off x="2743200" y="2514601"/>
            <a:ext cx="7239000" cy="954107"/>
          </a:xfrm>
          <a:prstGeom prst="rect">
            <a:avLst/>
          </a:prstGeom>
        </p:spPr>
        <p:txBody>
          <a:bodyPr wrap="square">
            <a:spAutoFit/>
          </a:bodyPr>
          <a:lstStyle/>
          <a:p>
            <a:r>
              <a:rPr lang="en-US" sz="2000" dirty="0"/>
              <a:t>Monthly</a:t>
            </a:r>
          </a:p>
          <a:p>
            <a:pPr marL="742950" lvl="1" indent="-285750">
              <a:buFont typeface="Arial" pitchFamily="34" charset="0"/>
              <a:buChar char="•"/>
            </a:pPr>
            <a:r>
              <a:rPr lang="en-US" sz="1800" dirty="0"/>
              <a:t>Board of Directors regular meeting </a:t>
            </a:r>
          </a:p>
          <a:p>
            <a:pPr marL="742950" lvl="1" indent="-285750">
              <a:buFont typeface="Arial" pitchFamily="34" charset="0"/>
              <a:buChar char="•"/>
            </a:pPr>
            <a:r>
              <a:rPr lang="en-US" sz="1800" dirty="0"/>
              <a:t>Club regular meeting</a:t>
            </a:r>
          </a:p>
        </p:txBody>
      </p:sp>
      <p:sp>
        <p:nvSpPr>
          <p:cNvPr id="3" name="Footer Placeholder 2"/>
          <p:cNvSpPr>
            <a:spLocks noGrp="1"/>
          </p:cNvSpPr>
          <p:nvPr>
            <p:ph type="ftr" sz="quarter" idx="11"/>
          </p:nvPr>
        </p:nvSpPr>
        <p:spPr/>
        <p:txBody>
          <a:bodyPr/>
          <a:lstStyle/>
          <a:p>
            <a:r>
              <a:rPr lang="en-US" dirty="0"/>
              <a:t>Club President Training</a:t>
            </a:r>
          </a:p>
        </p:txBody>
      </p:sp>
      <p:sp>
        <p:nvSpPr>
          <p:cNvPr id="7" name="Slide Number Placeholder 6"/>
          <p:cNvSpPr>
            <a:spLocks noGrp="1"/>
          </p:cNvSpPr>
          <p:nvPr>
            <p:ph type="sldNum" sz="quarter" idx="12"/>
          </p:nvPr>
        </p:nvSpPr>
        <p:spPr/>
        <p:txBody>
          <a:bodyPr/>
          <a:lstStyle/>
          <a:p>
            <a:fld id="{D057AB9D-7DAF-4932-8D90-97F45FB0A796}" type="slidenum">
              <a:rPr lang="en-US" smtClean="0"/>
              <a:t>21</a:t>
            </a:fld>
            <a:endParaRPr lang="en-US" dirty="0"/>
          </a:p>
        </p:txBody>
      </p:sp>
      <p:pic>
        <p:nvPicPr>
          <p:cNvPr id="16" name="Picture 3" descr="C:\Users\vcicero\AppData\Local\Microsoft\Windows\Temporary Internet Files\Content.IE5\BV7KX1XL\MC900432618[1].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982200" y="5867400"/>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C:\Users\vcicero\AppData\Local\Microsoft\Windows\Temporary Internet Files\Content.IE5\UDH751QD\MC900442122[1].png">
            <a:hlinkClick r:id="rId12" action="ppaction://hlinksldjump" tooltip="Click here to return to the Table of Contents Page"/>
          </p:cNvPr>
          <p:cNvPicPr>
            <a:picLocks noChangeAspect="1" noChangeArrowheads="1"/>
          </p:cNvPicPr>
          <p:nvPr/>
        </p:nvPicPr>
        <p:blipFill>
          <a:blip r:embed="rId13" cstate="print">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9982201" y="381000"/>
            <a:ext cx="437295" cy="43434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255820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10" presetClass="exit" presetSubtype="0" fill="hold" nodeType="withEffect">
                                  <p:stCondLst>
                                    <p:cond delay="750"/>
                                  </p:stCondLst>
                                  <p:childTnLst>
                                    <p:animEffect transition="out" filter="fade">
                                      <p:cBhvr>
                                        <p:cTn id="11" dur="1250"/>
                                        <p:tgtEl>
                                          <p:spTgt spid="15"/>
                                        </p:tgtEl>
                                      </p:cBhvr>
                                    </p:animEffect>
                                    <p:set>
                                      <p:cBhvr>
                                        <p:cTn id="12" dur="1" fill="hold">
                                          <p:stCondLst>
                                            <p:cond delay="1249"/>
                                          </p:stCondLst>
                                        </p:cTn>
                                        <p:tgtEl>
                                          <p:spTgt spid="15"/>
                                        </p:tgtEl>
                                        <p:attrNameLst>
                                          <p:attrName>style.visibility</p:attrName>
                                        </p:attrNameLst>
                                      </p:cBhvr>
                                      <p:to>
                                        <p:strVal val="hidden"/>
                                      </p:to>
                                    </p:set>
                                  </p:childTnLst>
                                </p:cTn>
                              </p:par>
                            </p:childTnLst>
                          </p:cTn>
                        </p:par>
                        <p:par>
                          <p:cTn id="13" fill="hold">
                            <p:stCondLst>
                              <p:cond delay="2000"/>
                            </p:stCondLst>
                            <p:childTnLst>
                              <p:par>
                                <p:cTn id="14" presetID="10" presetClass="entr" presetSubtype="0" fill="hold" grpId="0" nodeType="afterEffect">
                                  <p:stCondLst>
                                    <p:cond delay="100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1000"/>
                                        <p:tgtEl>
                                          <p:spTgt spid="5"/>
                                        </p:tgtEl>
                                      </p:cBhvr>
                                    </p:animEffect>
                                  </p:childTnLst>
                                </p:cTn>
                              </p:par>
                            </p:childTnLst>
                          </p:cTn>
                        </p:par>
                        <p:par>
                          <p:cTn id="17" fill="hold">
                            <p:stCondLst>
                              <p:cond delay="4000"/>
                            </p:stCondLst>
                            <p:childTnLst>
                              <p:par>
                                <p:cTn id="18" presetID="10" presetClass="entr" presetSubtype="0" fill="hold" grpId="0" nodeType="afterEffect">
                                  <p:stCondLst>
                                    <p:cond delay="150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500"/>
                                        <p:tgtEl>
                                          <p:spTgt spid="6"/>
                                        </p:tgtEl>
                                      </p:cBhvr>
                                    </p:animEffect>
                                  </p:childTnLst>
                                </p:cTn>
                              </p:par>
                            </p:childTnLst>
                          </p:cTn>
                        </p:par>
                        <p:par>
                          <p:cTn id="21" fill="hold">
                            <p:stCondLst>
                              <p:cond delay="7000"/>
                            </p:stCondLst>
                            <p:childTnLst>
                              <p:par>
                                <p:cTn id="22" presetID="10" presetClass="entr" presetSubtype="0" fill="hold" grpId="0" nodeType="afterEffect">
                                  <p:stCondLst>
                                    <p:cond delay="150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1500"/>
                                        <p:tgtEl>
                                          <p:spTgt spid="11"/>
                                        </p:tgtEl>
                                      </p:cBhvr>
                                    </p:animEffect>
                                  </p:childTnLst>
                                </p:cTn>
                              </p:par>
                            </p:childTnLst>
                          </p:cTn>
                        </p:par>
                        <p:par>
                          <p:cTn id="25" fill="hold">
                            <p:stCondLst>
                              <p:cond delay="10000"/>
                            </p:stCondLst>
                            <p:childTnLst>
                              <p:par>
                                <p:cTn id="26" presetID="10" presetClass="entr" presetSubtype="0" fill="hold" grpId="0" nodeType="afterEffect">
                                  <p:stCondLst>
                                    <p:cond delay="150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500"/>
                                        <p:tgtEl>
                                          <p:spTgt spid="10"/>
                                        </p:tgtEl>
                                      </p:cBhvr>
                                    </p:animEffect>
                                  </p:childTnLst>
                                </p:cTn>
                              </p:par>
                            </p:childTnLst>
                          </p:cTn>
                        </p:par>
                        <p:par>
                          <p:cTn id="29" fill="hold">
                            <p:stCondLst>
                              <p:cond delay="13000"/>
                            </p:stCondLst>
                            <p:childTnLst>
                              <p:par>
                                <p:cTn id="30" presetID="10" presetClass="entr" presetSubtype="0" fill="hold"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0" grpId="0"/>
      <p:bldP spid="5" grpId="0"/>
      <p:bldP spid="11" grpId="0"/>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Club President Training</a:t>
            </a:r>
          </a:p>
        </p:txBody>
      </p:sp>
      <p:sp>
        <p:nvSpPr>
          <p:cNvPr id="3" name="Slide Number Placeholder 2"/>
          <p:cNvSpPr>
            <a:spLocks noGrp="1"/>
          </p:cNvSpPr>
          <p:nvPr>
            <p:ph type="sldNum" sz="quarter" idx="12"/>
          </p:nvPr>
        </p:nvSpPr>
        <p:spPr/>
        <p:txBody>
          <a:bodyPr/>
          <a:lstStyle/>
          <a:p>
            <a:fld id="{D057AB9D-7DAF-4932-8D90-97F45FB0A796}" type="slidenum">
              <a:rPr lang="en-US" smtClean="0"/>
              <a:pPr/>
              <a:t>22</a:t>
            </a:fld>
            <a:endParaRPr lang="en-US"/>
          </a:p>
        </p:txBody>
      </p:sp>
      <p:graphicFrame>
        <p:nvGraphicFramePr>
          <p:cNvPr id="4" name="Diagram 3"/>
          <p:cNvGraphicFramePr/>
          <p:nvPr/>
        </p:nvGraphicFramePr>
        <p:xfrm>
          <a:off x="1524000" y="228600"/>
          <a:ext cx="9144000" cy="762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7" name="Diagram 6"/>
          <p:cNvGraphicFramePr/>
          <p:nvPr/>
        </p:nvGraphicFramePr>
        <p:xfrm>
          <a:off x="2057400" y="1676400"/>
          <a:ext cx="4114800" cy="373380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aphicFrame>
        <p:nvGraphicFramePr>
          <p:cNvPr id="8" name="Diagram 7"/>
          <p:cNvGraphicFramePr/>
          <p:nvPr/>
        </p:nvGraphicFramePr>
        <p:xfrm>
          <a:off x="6248400" y="1524000"/>
          <a:ext cx="3962400" cy="4114800"/>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sp>
        <p:nvSpPr>
          <p:cNvPr id="9" name="TextBox 8"/>
          <p:cNvSpPr txBox="1"/>
          <p:nvPr/>
        </p:nvSpPr>
        <p:spPr>
          <a:xfrm>
            <a:off x="1981200" y="1143001"/>
            <a:ext cx="3945294" cy="461665"/>
          </a:xfrm>
          <a:prstGeom prst="rect">
            <a:avLst/>
          </a:prstGeom>
          <a:noFill/>
        </p:spPr>
        <p:txBody>
          <a:bodyPr wrap="square" rtlCol="0">
            <a:spAutoFit/>
          </a:bodyPr>
          <a:lstStyle/>
          <a:p>
            <a:r>
              <a:rPr lang="en-US" sz="2400" dirty="0">
                <a:solidFill>
                  <a:prstClr val="black"/>
                </a:solidFill>
              </a:rPr>
              <a:t>Possible Causes:</a:t>
            </a:r>
          </a:p>
        </p:txBody>
      </p:sp>
      <p:sp>
        <p:nvSpPr>
          <p:cNvPr id="10" name="TextBox 9"/>
          <p:cNvSpPr txBox="1"/>
          <p:nvPr/>
        </p:nvSpPr>
        <p:spPr>
          <a:xfrm>
            <a:off x="6248400" y="1143001"/>
            <a:ext cx="3810000" cy="461665"/>
          </a:xfrm>
          <a:prstGeom prst="rect">
            <a:avLst/>
          </a:prstGeom>
          <a:noFill/>
        </p:spPr>
        <p:txBody>
          <a:bodyPr wrap="square" rtlCol="0">
            <a:spAutoFit/>
          </a:bodyPr>
          <a:lstStyle/>
          <a:p>
            <a:r>
              <a:rPr lang="en-US" sz="2400" dirty="0">
                <a:solidFill>
                  <a:prstClr val="black"/>
                </a:solidFill>
              </a:rPr>
              <a:t>Possible Solutions:</a:t>
            </a:r>
          </a:p>
        </p:txBody>
      </p:sp>
      <p:pic>
        <p:nvPicPr>
          <p:cNvPr id="13" name="Picture 3" descr="C:\Users\vcicero\AppData\Local\Microsoft\Windows\Temporary Internet Files\Content.IE5\BV7KX1XL\MC900432618[1].png"/>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9982200" y="5867400"/>
            <a:ext cx="457200" cy="45720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1937656" y="5617026"/>
            <a:ext cx="8305800" cy="707886"/>
          </a:xfrm>
          <a:prstGeom prst="rect">
            <a:avLst/>
          </a:prstGeom>
          <a:noFill/>
        </p:spPr>
        <p:txBody>
          <a:bodyPr wrap="square" rtlCol="0">
            <a:spAutoFit/>
          </a:bodyPr>
          <a:lstStyle/>
          <a:p>
            <a:r>
              <a:rPr lang="en-US" sz="2000" dirty="0">
                <a:solidFill>
                  <a:prstClr val="black"/>
                </a:solidFill>
              </a:rPr>
              <a:t>Click on the arrow for additional causes of and solutions to declining attendance.</a:t>
            </a:r>
          </a:p>
        </p:txBody>
      </p:sp>
      <p:pic>
        <p:nvPicPr>
          <p:cNvPr id="12" name="Picture 2" descr="C:\Users\vcicero\AppData\Local\Microsoft\Windows\Temporary Internet Files\Content.IE5\UDH751QD\MC900442122[1].png">
            <a:hlinkClick r:id="" action="ppaction://noaction"/>
          </p:cNvPr>
          <p:cNvPicPr>
            <a:picLocks noChangeAspect="1" noChangeArrowheads="1"/>
          </p:cNvPicPr>
          <p:nvPr/>
        </p:nvPicPr>
        <p:blipFill>
          <a:blip r:embed="rId20" cstate="print">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9982201" y="381000"/>
            <a:ext cx="437295" cy="43434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814554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00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childTnLst>
                                </p:cTn>
                              </p:par>
                            </p:childTnLst>
                          </p:cTn>
                        </p:par>
                        <p:par>
                          <p:cTn id="8" fill="hold">
                            <p:stCondLst>
                              <p:cond delay="3000"/>
                            </p:stCondLst>
                            <p:childTnLst>
                              <p:par>
                                <p:cTn id="9" presetID="10" presetClass="entr" presetSubtype="0" fill="hold" nodeType="afterEffect">
                                  <p:stCondLst>
                                    <p:cond delay="200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Club President Training</a:t>
            </a:r>
          </a:p>
        </p:txBody>
      </p:sp>
      <p:sp>
        <p:nvSpPr>
          <p:cNvPr id="3" name="Slide Number Placeholder 2"/>
          <p:cNvSpPr>
            <a:spLocks noGrp="1"/>
          </p:cNvSpPr>
          <p:nvPr>
            <p:ph type="sldNum" sz="quarter" idx="12"/>
          </p:nvPr>
        </p:nvSpPr>
        <p:spPr/>
        <p:txBody>
          <a:bodyPr/>
          <a:lstStyle/>
          <a:p>
            <a:fld id="{D057AB9D-7DAF-4932-8D90-97F45FB0A796}" type="slidenum">
              <a:rPr lang="en-US" smtClean="0"/>
              <a:pPr/>
              <a:t>23</a:t>
            </a:fld>
            <a:endParaRPr lang="en-US"/>
          </a:p>
        </p:txBody>
      </p:sp>
      <p:graphicFrame>
        <p:nvGraphicFramePr>
          <p:cNvPr id="4" name="Diagram 3"/>
          <p:cNvGraphicFramePr/>
          <p:nvPr/>
        </p:nvGraphicFramePr>
        <p:xfrm>
          <a:off x="1524000" y="228600"/>
          <a:ext cx="9144000" cy="762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5" name="Diagram 4"/>
          <p:cNvGraphicFramePr/>
          <p:nvPr/>
        </p:nvGraphicFramePr>
        <p:xfrm>
          <a:off x="2057400" y="1752600"/>
          <a:ext cx="4114800" cy="259080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aphicFrame>
        <p:nvGraphicFramePr>
          <p:cNvPr id="6" name="Diagram 5"/>
          <p:cNvGraphicFramePr/>
          <p:nvPr/>
        </p:nvGraphicFramePr>
        <p:xfrm>
          <a:off x="6248400" y="1676400"/>
          <a:ext cx="3962400" cy="2819400"/>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sp>
        <p:nvSpPr>
          <p:cNvPr id="7" name="TextBox 6"/>
          <p:cNvSpPr txBox="1"/>
          <p:nvPr/>
        </p:nvSpPr>
        <p:spPr>
          <a:xfrm>
            <a:off x="1981200" y="1143001"/>
            <a:ext cx="3945294" cy="461665"/>
          </a:xfrm>
          <a:prstGeom prst="rect">
            <a:avLst/>
          </a:prstGeom>
          <a:noFill/>
        </p:spPr>
        <p:txBody>
          <a:bodyPr wrap="square" rtlCol="0">
            <a:spAutoFit/>
          </a:bodyPr>
          <a:lstStyle/>
          <a:p>
            <a:r>
              <a:rPr lang="en-US" sz="2400" dirty="0">
                <a:solidFill>
                  <a:prstClr val="black"/>
                </a:solidFill>
              </a:rPr>
              <a:t>Possible Causes:</a:t>
            </a:r>
          </a:p>
        </p:txBody>
      </p:sp>
      <p:sp>
        <p:nvSpPr>
          <p:cNvPr id="8" name="TextBox 7"/>
          <p:cNvSpPr txBox="1"/>
          <p:nvPr/>
        </p:nvSpPr>
        <p:spPr>
          <a:xfrm>
            <a:off x="6248400" y="1143001"/>
            <a:ext cx="3810000" cy="461665"/>
          </a:xfrm>
          <a:prstGeom prst="rect">
            <a:avLst/>
          </a:prstGeom>
          <a:noFill/>
        </p:spPr>
        <p:txBody>
          <a:bodyPr wrap="square" rtlCol="0">
            <a:spAutoFit/>
          </a:bodyPr>
          <a:lstStyle/>
          <a:p>
            <a:r>
              <a:rPr lang="en-US" sz="2400" dirty="0">
                <a:solidFill>
                  <a:prstClr val="black"/>
                </a:solidFill>
              </a:rPr>
              <a:t>Possible Solutions:</a:t>
            </a:r>
          </a:p>
        </p:txBody>
      </p:sp>
      <p:sp>
        <p:nvSpPr>
          <p:cNvPr id="9" name="TextBox 8"/>
          <p:cNvSpPr txBox="1"/>
          <p:nvPr/>
        </p:nvSpPr>
        <p:spPr>
          <a:xfrm>
            <a:off x="1981200" y="4876801"/>
            <a:ext cx="8305800" cy="1323439"/>
          </a:xfrm>
          <a:prstGeom prst="rect">
            <a:avLst/>
          </a:prstGeom>
          <a:noFill/>
        </p:spPr>
        <p:txBody>
          <a:bodyPr wrap="square" rtlCol="0">
            <a:spAutoFit/>
          </a:bodyPr>
          <a:lstStyle/>
          <a:p>
            <a:r>
              <a:rPr lang="en-US" sz="2000" dirty="0">
                <a:solidFill>
                  <a:prstClr val="black"/>
                </a:solidFill>
              </a:rPr>
              <a:t>Outcome if not addressed:</a:t>
            </a:r>
          </a:p>
          <a:p>
            <a:endParaRPr lang="en-US" sz="2000" dirty="0">
              <a:solidFill>
                <a:prstClr val="black"/>
              </a:solidFill>
            </a:endParaRPr>
          </a:p>
          <a:p>
            <a:r>
              <a:rPr lang="en-US" sz="2000" dirty="0">
                <a:solidFill>
                  <a:prstClr val="black"/>
                </a:solidFill>
              </a:rPr>
              <a:t>Decrease in member participation in club activities and eventually, membership loss.</a:t>
            </a:r>
          </a:p>
        </p:txBody>
      </p:sp>
      <p:pic>
        <p:nvPicPr>
          <p:cNvPr id="10" name="Picture 3" descr="C:\Users\vcicero\AppData\Local\Microsoft\Windows\Temporary Internet Files\Content.IE5\BV7KX1XL\MC900432618[1].png"/>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9982200" y="5867400"/>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Users\vcicero\AppData\Local\Microsoft\Windows\Temporary Internet Files\Content.IE5\UDH751QD\MC900442122[1].png">
            <a:hlinkClick r:id="" action="ppaction://noaction"/>
          </p:cNvPr>
          <p:cNvPicPr>
            <a:picLocks noChangeAspect="1" noChangeArrowheads="1"/>
          </p:cNvPicPr>
          <p:nvPr/>
        </p:nvPicPr>
        <p:blipFill>
          <a:blip r:embed="rId20" cstate="print">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9982201" y="381000"/>
            <a:ext cx="437295" cy="43434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156740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400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childTnLst>
                                </p:cTn>
                              </p:par>
                            </p:childTnLst>
                          </p:cTn>
                        </p:par>
                        <p:par>
                          <p:cTn id="8" fill="hold">
                            <p:stCondLst>
                              <p:cond delay="5000"/>
                            </p:stCondLst>
                            <p:childTnLst>
                              <p:par>
                                <p:cTn id="9" presetID="10" presetClass="entr" presetSubtype="0" fill="hold" nodeType="after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animEffect transition="in" filter="fade">
                                      <p:cBhvr>
                                        <p:cTn id="11" dur="1000"/>
                                        <p:tgtEl>
                                          <p:spTgt spid="9">
                                            <p:txEl>
                                              <p:pRg st="2" end="2"/>
                                            </p:txEl>
                                          </p:spTgt>
                                        </p:tgtEl>
                                      </p:cBhvr>
                                    </p:animEffect>
                                  </p:childTnLst>
                                </p:cTn>
                              </p:par>
                            </p:childTnLst>
                          </p:cTn>
                        </p:par>
                        <p:par>
                          <p:cTn id="12" fill="hold">
                            <p:stCondLst>
                              <p:cond delay="6000"/>
                            </p:stCondLst>
                            <p:childTnLst>
                              <p:par>
                                <p:cTn id="13" presetID="10" presetClass="entr" presetSubtype="0" fill="hold" nodeType="afterEffect">
                                  <p:stCondLst>
                                    <p:cond delay="200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981200" y="2514600"/>
            <a:ext cx="7467600" cy="3908762"/>
          </a:xfrm>
          <a:prstGeom prst="rect">
            <a:avLst/>
          </a:prstGeom>
          <a:noFill/>
        </p:spPr>
        <p:txBody>
          <a:bodyPr wrap="square" rtlCol="0">
            <a:spAutoFit/>
          </a:bodyPr>
          <a:lstStyle/>
          <a:p>
            <a:pPr marL="742950" lvl="1" indent="-285750">
              <a:spcAft>
                <a:spcPts val="1200"/>
              </a:spcAft>
              <a:buFont typeface="Wingdings" pitchFamily="2" charset="2"/>
              <a:buChar char="v"/>
            </a:pPr>
            <a:r>
              <a:rPr lang="en-US" sz="2000" dirty="0">
                <a:solidFill>
                  <a:schemeClr val="bg1">
                    <a:lumMod val="65000"/>
                  </a:schemeClr>
                </a:solidFill>
              </a:rPr>
              <a:t>Presiding at all club and board meetings </a:t>
            </a:r>
          </a:p>
          <a:p>
            <a:pPr marL="742950" lvl="1" indent="-285750">
              <a:spcAft>
                <a:spcPts val="1200"/>
              </a:spcAft>
              <a:buFont typeface="Wingdings" pitchFamily="2" charset="2"/>
              <a:buChar char="v"/>
            </a:pPr>
            <a:r>
              <a:rPr lang="en-US" sz="2000" dirty="0">
                <a:solidFill>
                  <a:schemeClr val="bg1">
                    <a:lumMod val="65000"/>
                  </a:schemeClr>
                </a:solidFill>
              </a:rPr>
              <a:t>Issuing the call for regular and special meetings of the board of directors and club</a:t>
            </a:r>
          </a:p>
          <a:p>
            <a:pPr marL="742950" lvl="1" indent="-285750">
              <a:spcAft>
                <a:spcPts val="1200"/>
              </a:spcAft>
              <a:buFont typeface="Wingdings" pitchFamily="2" charset="2"/>
              <a:buChar char="v"/>
            </a:pPr>
            <a:r>
              <a:rPr lang="en-US" sz="2000" dirty="0"/>
              <a:t>Appointing the standing and special committees of the club</a:t>
            </a:r>
          </a:p>
          <a:p>
            <a:pPr marL="742950" lvl="1" indent="-285750">
              <a:spcAft>
                <a:spcPts val="1200"/>
              </a:spcAft>
              <a:buFont typeface="Wingdings" pitchFamily="2" charset="2"/>
              <a:buChar char="v"/>
            </a:pPr>
            <a:r>
              <a:rPr lang="en-US" sz="2000" dirty="0">
                <a:solidFill>
                  <a:schemeClr val="bg1">
                    <a:lumMod val="75000"/>
                  </a:schemeClr>
                </a:solidFill>
              </a:rPr>
              <a:t>Ensuring that regular elections are duly called, noticed and held</a:t>
            </a:r>
          </a:p>
          <a:p>
            <a:pPr marL="742950" lvl="1" indent="-285750">
              <a:spcAft>
                <a:spcPts val="1200"/>
              </a:spcAft>
              <a:buFont typeface="Wingdings" pitchFamily="2" charset="2"/>
              <a:buChar char="v"/>
            </a:pPr>
            <a:r>
              <a:rPr lang="en-US" sz="2000" dirty="0">
                <a:solidFill>
                  <a:schemeClr val="bg1">
                    <a:lumMod val="65000"/>
                  </a:schemeClr>
                </a:solidFill>
              </a:rPr>
              <a:t>Cooperating as an active member of the District Governor’s Advisory Committee of the zone</a:t>
            </a:r>
          </a:p>
          <a:p>
            <a:endParaRPr lang="en-US" sz="1800" dirty="0"/>
          </a:p>
        </p:txBody>
      </p:sp>
      <p:graphicFrame>
        <p:nvGraphicFramePr>
          <p:cNvPr id="4" name="Diagram 3"/>
          <p:cNvGraphicFramePr/>
          <p:nvPr/>
        </p:nvGraphicFramePr>
        <p:xfrm>
          <a:off x="1524000" y="228600"/>
          <a:ext cx="9144000" cy="762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TextBox 2"/>
          <p:cNvSpPr txBox="1"/>
          <p:nvPr/>
        </p:nvSpPr>
        <p:spPr>
          <a:xfrm>
            <a:off x="1981200" y="2514600"/>
            <a:ext cx="7467600" cy="3908762"/>
          </a:xfrm>
          <a:prstGeom prst="rect">
            <a:avLst/>
          </a:prstGeom>
          <a:noFill/>
        </p:spPr>
        <p:txBody>
          <a:bodyPr wrap="square" rtlCol="0">
            <a:spAutoFit/>
          </a:bodyPr>
          <a:lstStyle/>
          <a:p>
            <a:pPr marL="742950" lvl="1" indent="-285750">
              <a:spcAft>
                <a:spcPts val="1200"/>
              </a:spcAft>
              <a:buFont typeface="Wingdings" pitchFamily="2" charset="2"/>
              <a:buChar char="v"/>
            </a:pPr>
            <a:r>
              <a:rPr lang="en-US" sz="2000" dirty="0"/>
              <a:t>Presiding at all club and board meetings</a:t>
            </a:r>
          </a:p>
          <a:p>
            <a:pPr marL="742950" lvl="1" indent="-285750">
              <a:spcAft>
                <a:spcPts val="1200"/>
              </a:spcAft>
              <a:buFont typeface="Wingdings" pitchFamily="2" charset="2"/>
              <a:buChar char="v"/>
            </a:pPr>
            <a:r>
              <a:rPr lang="en-US" sz="2000" dirty="0"/>
              <a:t>Issuing the call for regular and special meetings of the board of directors and club</a:t>
            </a:r>
          </a:p>
          <a:p>
            <a:pPr marL="742950" lvl="1" indent="-285750">
              <a:spcAft>
                <a:spcPts val="1200"/>
              </a:spcAft>
              <a:buFont typeface="Wingdings" pitchFamily="2" charset="2"/>
              <a:buChar char="v"/>
            </a:pPr>
            <a:r>
              <a:rPr lang="en-US" sz="2000" dirty="0"/>
              <a:t>Appointing the standing and special committees of the club</a:t>
            </a:r>
          </a:p>
          <a:p>
            <a:pPr marL="742950" lvl="1" indent="-285750">
              <a:spcAft>
                <a:spcPts val="1200"/>
              </a:spcAft>
              <a:buFont typeface="Wingdings" pitchFamily="2" charset="2"/>
              <a:buChar char="v"/>
            </a:pPr>
            <a:r>
              <a:rPr lang="en-US" sz="2000" dirty="0"/>
              <a:t>Ensuring that regular elections are duly called, noticed and held</a:t>
            </a:r>
          </a:p>
          <a:p>
            <a:pPr marL="742950" lvl="1" indent="-285750">
              <a:spcAft>
                <a:spcPts val="1200"/>
              </a:spcAft>
              <a:buFont typeface="Wingdings" pitchFamily="2" charset="2"/>
              <a:buChar char="v"/>
            </a:pPr>
            <a:r>
              <a:rPr lang="en-US" sz="2000" dirty="0"/>
              <a:t>Cooperating as an active member of the District Governor’s Advisory Committee of the zone</a:t>
            </a:r>
          </a:p>
          <a:p>
            <a:endParaRPr lang="en-US" sz="1800" dirty="0"/>
          </a:p>
        </p:txBody>
      </p:sp>
      <p:sp>
        <p:nvSpPr>
          <p:cNvPr id="10" name="TextBox 9"/>
          <p:cNvSpPr txBox="1"/>
          <p:nvPr/>
        </p:nvSpPr>
        <p:spPr>
          <a:xfrm>
            <a:off x="1981200" y="990600"/>
            <a:ext cx="8229600" cy="1000274"/>
          </a:xfrm>
          <a:prstGeom prst="rect">
            <a:avLst/>
          </a:prstGeom>
          <a:noFill/>
          <a:ln>
            <a:noFill/>
          </a:ln>
        </p:spPr>
        <p:txBody>
          <a:bodyPr wrap="square" rtlCol="0">
            <a:spAutoFit/>
          </a:bodyPr>
          <a:lstStyle/>
          <a:p>
            <a:endParaRPr lang="en-US" sz="1100" dirty="0"/>
          </a:p>
          <a:p>
            <a:r>
              <a:rPr lang="en-US" sz="2400" dirty="0"/>
              <a:t>Your next responsibility deals with the appointment of standing and special committees of the club. </a:t>
            </a:r>
          </a:p>
        </p:txBody>
      </p:sp>
      <p:sp>
        <p:nvSpPr>
          <p:cNvPr id="5" name="Footer Placeholder 4"/>
          <p:cNvSpPr>
            <a:spLocks noGrp="1"/>
          </p:cNvSpPr>
          <p:nvPr>
            <p:ph type="ftr" sz="quarter" idx="11"/>
          </p:nvPr>
        </p:nvSpPr>
        <p:spPr/>
        <p:txBody>
          <a:bodyPr/>
          <a:lstStyle/>
          <a:p>
            <a:r>
              <a:rPr lang="en-US" dirty="0"/>
              <a:t>Club President Training</a:t>
            </a:r>
          </a:p>
        </p:txBody>
      </p:sp>
      <p:sp>
        <p:nvSpPr>
          <p:cNvPr id="6" name="Slide Number Placeholder 5"/>
          <p:cNvSpPr>
            <a:spLocks noGrp="1"/>
          </p:cNvSpPr>
          <p:nvPr>
            <p:ph type="sldNum" sz="quarter" idx="12"/>
          </p:nvPr>
        </p:nvSpPr>
        <p:spPr/>
        <p:txBody>
          <a:bodyPr/>
          <a:lstStyle/>
          <a:p>
            <a:fld id="{D057AB9D-7DAF-4932-8D90-97F45FB0A796}" type="slidenum">
              <a:rPr lang="en-US" smtClean="0"/>
              <a:t>24</a:t>
            </a:fld>
            <a:endParaRPr lang="en-US" dirty="0"/>
          </a:p>
        </p:txBody>
      </p:sp>
      <p:sp>
        <p:nvSpPr>
          <p:cNvPr id="13" name="TextBox 12"/>
          <p:cNvSpPr txBox="1"/>
          <p:nvPr/>
        </p:nvSpPr>
        <p:spPr>
          <a:xfrm>
            <a:off x="1981200" y="2514601"/>
            <a:ext cx="7467600" cy="3477875"/>
          </a:xfrm>
          <a:prstGeom prst="rect">
            <a:avLst/>
          </a:prstGeom>
          <a:noFill/>
        </p:spPr>
        <p:txBody>
          <a:bodyPr wrap="square" rtlCol="0">
            <a:spAutoFit/>
          </a:bodyPr>
          <a:lstStyle/>
          <a:p>
            <a:pPr marL="742950" lvl="1" indent="-285750">
              <a:spcAft>
                <a:spcPts val="1200"/>
              </a:spcAft>
              <a:buFont typeface="Wingdings" pitchFamily="2" charset="2"/>
              <a:buChar char="v"/>
            </a:pPr>
            <a:r>
              <a:rPr lang="en-US" sz="2000" dirty="0"/>
              <a:t>Presiding at all club and board meetings</a:t>
            </a:r>
          </a:p>
          <a:p>
            <a:pPr marL="742950" lvl="1" indent="-285750">
              <a:spcAft>
                <a:spcPts val="1200"/>
              </a:spcAft>
              <a:buFont typeface="Wingdings" pitchFamily="2" charset="2"/>
              <a:buChar char="v"/>
            </a:pPr>
            <a:r>
              <a:rPr lang="en-US" sz="2000" dirty="0"/>
              <a:t>Issuing the call for regular and special meetings of the board of directors and club</a:t>
            </a:r>
          </a:p>
          <a:p>
            <a:pPr marL="742950" lvl="1" indent="-285750">
              <a:spcAft>
                <a:spcPts val="1200"/>
              </a:spcAft>
              <a:buFont typeface="Wingdings" pitchFamily="2" charset="2"/>
              <a:buChar char="v"/>
            </a:pPr>
            <a:r>
              <a:rPr lang="en-US" sz="2000" dirty="0"/>
              <a:t>Appointing the standing and special committees of the club</a:t>
            </a:r>
          </a:p>
          <a:p>
            <a:pPr marL="742950" lvl="1" indent="-285750">
              <a:spcAft>
                <a:spcPts val="1200"/>
              </a:spcAft>
              <a:buFont typeface="Wingdings" pitchFamily="2" charset="2"/>
              <a:buChar char="v"/>
            </a:pPr>
            <a:r>
              <a:rPr lang="en-US" sz="2000" dirty="0"/>
              <a:t>Ensuring that regular elections are duly called, noticed and held</a:t>
            </a:r>
          </a:p>
          <a:p>
            <a:pPr marL="742950" lvl="1" indent="-285750">
              <a:spcAft>
                <a:spcPts val="1200"/>
              </a:spcAft>
              <a:buFont typeface="Wingdings" pitchFamily="2" charset="2"/>
              <a:buChar char="v"/>
            </a:pPr>
            <a:r>
              <a:rPr lang="en-US" sz="2000" dirty="0"/>
              <a:t>Cooperating as an active member of the District Governor’s Advisory Committee of the zone</a:t>
            </a:r>
            <a:endParaRPr lang="en-US" sz="1800" dirty="0"/>
          </a:p>
        </p:txBody>
      </p:sp>
      <p:pic>
        <p:nvPicPr>
          <p:cNvPr id="14" name="Picture 3" descr="C:\Users\vcicero\AppData\Local\Microsoft\Windows\Temporary Internet Files\Content.IE5\BV7KX1XL\MC900432618[1].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982200" y="5867400"/>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C:\Users\vcicero\AppData\Local\Microsoft\Windows\Temporary Internet Files\Content.IE5\UDH751QD\MC900442122[1].png">
            <a:hlinkClick r:id="rId10" action="ppaction://hlinksldjump" tooltip="Click here to return to the Table of Contents Page"/>
          </p:cNvPr>
          <p:cNvPicPr>
            <a:picLocks noChangeAspect="1" noChangeArrowheads="1"/>
          </p:cNvPicPr>
          <p:nvPr/>
        </p:nvPicPr>
        <p:blipFill>
          <a:blip r:embed="rId11" cstate="print">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9982201" y="381000"/>
            <a:ext cx="437295" cy="43434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279781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1000"/>
                                        <p:tgtEl>
                                          <p:spTgt spid="3">
                                            <p:txEl>
                                              <p:pRg st="0" end="0"/>
                                            </p:txEl>
                                          </p:spTgt>
                                        </p:tgtEl>
                                      </p:cBhvr>
                                    </p:animEffect>
                                    <p:set>
                                      <p:cBhvr>
                                        <p:cTn id="7" dur="1" fill="hold">
                                          <p:stCondLst>
                                            <p:cond delay="999"/>
                                          </p:stCondLst>
                                        </p:cTn>
                                        <p:tgtEl>
                                          <p:spTgt spid="3">
                                            <p:txEl>
                                              <p:pRg st="0" end="0"/>
                                            </p:txEl>
                                          </p:spTgt>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1000"/>
                                        <p:tgtEl>
                                          <p:spTgt spid="3">
                                            <p:txEl>
                                              <p:pRg st="4" end="4"/>
                                            </p:txEl>
                                          </p:spTgt>
                                        </p:tgtEl>
                                      </p:cBhvr>
                                    </p:animEffect>
                                    <p:set>
                                      <p:cBhvr>
                                        <p:cTn id="10" dur="1" fill="hold">
                                          <p:stCondLst>
                                            <p:cond delay="999"/>
                                          </p:stCondLst>
                                        </p:cTn>
                                        <p:tgtEl>
                                          <p:spTgt spid="3">
                                            <p:txEl>
                                              <p:pRg st="4" end="4"/>
                                            </p:txEl>
                                          </p:spTgt>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1000"/>
                                        <p:tgtEl>
                                          <p:spTgt spid="3">
                                            <p:txEl>
                                              <p:pRg st="3" end="3"/>
                                            </p:txEl>
                                          </p:spTgt>
                                        </p:tgtEl>
                                      </p:cBhvr>
                                    </p:animEffect>
                                    <p:set>
                                      <p:cBhvr>
                                        <p:cTn id="13" dur="1" fill="hold">
                                          <p:stCondLst>
                                            <p:cond delay="999"/>
                                          </p:stCondLst>
                                        </p:cTn>
                                        <p:tgtEl>
                                          <p:spTgt spid="3">
                                            <p:txEl>
                                              <p:pRg st="3" end="3"/>
                                            </p:txEl>
                                          </p:spTgt>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1000"/>
                                        <p:tgtEl>
                                          <p:spTgt spid="3">
                                            <p:txEl>
                                              <p:pRg st="1" end="1"/>
                                            </p:txEl>
                                          </p:spTgt>
                                        </p:tgtEl>
                                      </p:cBhvr>
                                    </p:animEffect>
                                    <p:set>
                                      <p:cBhvr>
                                        <p:cTn id="16" dur="1" fill="hold">
                                          <p:stCondLst>
                                            <p:cond delay="999"/>
                                          </p:stCondLst>
                                        </p:cTn>
                                        <p:tgtEl>
                                          <p:spTgt spid="3">
                                            <p:txEl>
                                              <p:pRg st="1" end="1"/>
                                            </p:txEl>
                                          </p:spTgt>
                                        </p:tgtEl>
                                        <p:attrNameLst>
                                          <p:attrName>style.visibility</p:attrName>
                                        </p:attrNameLst>
                                      </p:cBhvr>
                                      <p:to>
                                        <p:strVal val="hidden"/>
                                      </p:to>
                                    </p:set>
                                  </p:childTnLst>
                                </p:cTn>
                              </p:par>
                            </p:childTnLst>
                          </p:cTn>
                        </p:par>
                        <p:par>
                          <p:cTn id="17" fill="hold">
                            <p:stCondLst>
                              <p:cond delay="1000"/>
                            </p:stCondLst>
                            <p:childTnLst>
                              <p:par>
                                <p:cTn id="18" presetID="10" presetClass="exit" presetSubtype="0" fill="hold" nodeType="afterEffect">
                                  <p:stCondLst>
                                    <p:cond delay="0"/>
                                  </p:stCondLst>
                                  <p:childTnLst>
                                    <p:animEffect transition="out" filter="fade">
                                      <p:cBhvr>
                                        <p:cTn id="19" dur="1000"/>
                                        <p:tgtEl>
                                          <p:spTgt spid="13">
                                            <p:txEl>
                                              <p:pRg st="0" end="0"/>
                                            </p:txEl>
                                          </p:spTgt>
                                        </p:tgtEl>
                                      </p:cBhvr>
                                    </p:animEffect>
                                    <p:set>
                                      <p:cBhvr>
                                        <p:cTn id="20" dur="1" fill="hold">
                                          <p:stCondLst>
                                            <p:cond delay="999"/>
                                          </p:stCondLst>
                                        </p:cTn>
                                        <p:tgtEl>
                                          <p:spTgt spid="13">
                                            <p:txEl>
                                              <p:pRg st="0" end="0"/>
                                            </p:txEl>
                                          </p:spTgt>
                                        </p:tgtEl>
                                        <p:attrNameLst>
                                          <p:attrName>style.visibility</p:attrName>
                                        </p:attrNameLst>
                                      </p:cBhvr>
                                      <p:to>
                                        <p:strVal val="hidden"/>
                                      </p:to>
                                    </p:set>
                                  </p:childTnLst>
                                </p:cTn>
                              </p:par>
                              <p:par>
                                <p:cTn id="21" presetID="10" presetClass="exit" presetSubtype="0" fill="hold" nodeType="withEffect">
                                  <p:stCondLst>
                                    <p:cond delay="0"/>
                                  </p:stCondLst>
                                  <p:childTnLst>
                                    <p:animEffect transition="out" filter="fade">
                                      <p:cBhvr>
                                        <p:cTn id="22" dur="1000"/>
                                        <p:tgtEl>
                                          <p:spTgt spid="13">
                                            <p:txEl>
                                              <p:pRg st="4" end="4"/>
                                            </p:txEl>
                                          </p:spTgt>
                                        </p:tgtEl>
                                      </p:cBhvr>
                                    </p:animEffect>
                                    <p:set>
                                      <p:cBhvr>
                                        <p:cTn id="23" dur="1" fill="hold">
                                          <p:stCondLst>
                                            <p:cond delay="999"/>
                                          </p:stCondLst>
                                        </p:cTn>
                                        <p:tgtEl>
                                          <p:spTgt spid="13">
                                            <p:txEl>
                                              <p:pRg st="4" end="4"/>
                                            </p:txEl>
                                          </p:spTgt>
                                        </p:tgtEl>
                                        <p:attrNameLst>
                                          <p:attrName>style.visibility</p:attrName>
                                        </p:attrNameLst>
                                      </p:cBhvr>
                                      <p:to>
                                        <p:strVal val="hidden"/>
                                      </p:to>
                                    </p:set>
                                  </p:childTnLst>
                                </p:cTn>
                              </p:par>
                              <p:par>
                                <p:cTn id="24" presetID="10" presetClass="exit" presetSubtype="0" fill="hold" nodeType="withEffect">
                                  <p:stCondLst>
                                    <p:cond delay="0"/>
                                  </p:stCondLst>
                                  <p:childTnLst>
                                    <p:animEffect transition="out" filter="fade">
                                      <p:cBhvr>
                                        <p:cTn id="25" dur="1000"/>
                                        <p:tgtEl>
                                          <p:spTgt spid="13">
                                            <p:txEl>
                                              <p:pRg st="3" end="3"/>
                                            </p:txEl>
                                          </p:spTgt>
                                        </p:tgtEl>
                                      </p:cBhvr>
                                    </p:animEffect>
                                    <p:set>
                                      <p:cBhvr>
                                        <p:cTn id="26" dur="1" fill="hold">
                                          <p:stCondLst>
                                            <p:cond delay="999"/>
                                          </p:stCondLst>
                                        </p:cTn>
                                        <p:tgtEl>
                                          <p:spTgt spid="13">
                                            <p:txEl>
                                              <p:pRg st="3" end="3"/>
                                            </p:txEl>
                                          </p:spTgt>
                                        </p:tgtEl>
                                        <p:attrNameLst>
                                          <p:attrName>style.visibility</p:attrName>
                                        </p:attrNameLst>
                                      </p:cBhvr>
                                      <p:to>
                                        <p:strVal val="hidden"/>
                                      </p:to>
                                    </p:set>
                                  </p:childTnLst>
                                </p:cTn>
                              </p:par>
                              <p:par>
                                <p:cTn id="27" presetID="10" presetClass="exit" presetSubtype="0" fill="hold" nodeType="withEffect">
                                  <p:stCondLst>
                                    <p:cond delay="0"/>
                                  </p:stCondLst>
                                  <p:childTnLst>
                                    <p:animEffect transition="out" filter="fade">
                                      <p:cBhvr>
                                        <p:cTn id="28" dur="1000"/>
                                        <p:tgtEl>
                                          <p:spTgt spid="13">
                                            <p:txEl>
                                              <p:pRg st="1" end="1"/>
                                            </p:txEl>
                                          </p:spTgt>
                                        </p:tgtEl>
                                      </p:cBhvr>
                                    </p:animEffect>
                                    <p:set>
                                      <p:cBhvr>
                                        <p:cTn id="29" dur="1" fill="hold">
                                          <p:stCondLst>
                                            <p:cond delay="999"/>
                                          </p:stCondLst>
                                        </p:cTn>
                                        <p:tgtEl>
                                          <p:spTgt spid="13">
                                            <p:txEl>
                                              <p:pRg st="1" end="1"/>
                                            </p:txEl>
                                          </p:spTgt>
                                        </p:tgtEl>
                                        <p:attrNameLst>
                                          <p:attrName>style.visibility</p:attrName>
                                        </p:attrNameLst>
                                      </p:cBhvr>
                                      <p:to>
                                        <p:strVal val="hidden"/>
                                      </p:to>
                                    </p:set>
                                  </p:childTnLst>
                                </p:cTn>
                              </p:par>
                            </p:childTnLst>
                          </p:cTn>
                        </p:par>
                        <p:par>
                          <p:cTn id="30" fill="hold">
                            <p:stCondLst>
                              <p:cond delay="2000"/>
                            </p:stCondLst>
                            <p:childTnLst>
                              <p:par>
                                <p:cTn id="31" presetID="10" presetClass="entr" presetSubtype="0"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1524000" y="228600"/>
          <a:ext cx="9144000" cy="762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TextBox 9"/>
          <p:cNvSpPr txBox="1"/>
          <p:nvPr/>
        </p:nvSpPr>
        <p:spPr>
          <a:xfrm>
            <a:off x="1981200" y="990600"/>
            <a:ext cx="8229600" cy="1369606"/>
          </a:xfrm>
          <a:prstGeom prst="rect">
            <a:avLst/>
          </a:prstGeom>
          <a:noFill/>
          <a:ln>
            <a:noFill/>
          </a:ln>
        </p:spPr>
        <p:txBody>
          <a:bodyPr wrap="square" rtlCol="0">
            <a:spAutoFit/>
          </a:bodyPr>
          <a:lstStyle/>
          <a:p>
            <a:endParaRPr lang="en-US" sz="1100" dirty="0"/>
          </a:p>
          <a:p>
            <a:r>
              <a:rPr lang="en-US" sz="2400" dirty="0"/>
              <a:t>As president, you will work in cooperation with the chairpersons of these committees to effect regular functioning and reporting.  </a:t>
            </a:r>
          </a:p>
        </p:txBody>
      </p:sp>
      <p:sp>
        <p:nvSpPr>
          <p:cNvPr id="5" name="TextBox 4"/>
          <p:cNvSpPr txBox="1"/>
          <p:nvPr/>
        </p:nvSpPr>
        <p:spPr>
          <a:xfrm>
            <a:off x="1981200" y="2652446"/>
            <a:ext cx="7315200" cy="3903056"/>
          </a:xfrm>
          <a:prstGeom prst="rect">
            <a:avLst/>
          </a:prstGeom>
          <a:noFill/>
        </p:spPr>
        <p:txBody>
          <a:bodyPr wrap="square" rtlCol="0">
            <a:spAutoFit/>
          </a:bodyPr>
          <a:lstStyle/>
          <a:p>
            <a:pPr>
              <a:lnSpc>
                <a:spcPct val="150000"/>
              </a:lnSpc>
            </a:pPr>
            <a:r>
              <a:rPr lang="en-US" sz="2400" dirty="0"/>
              <a:t>There are two categories of committees.</a:t>
            </a:r>
          </a:p>
          <a:p>
            <a:pPr marL="1828800" lvl="3" indent="-457200">
              <a:lnSpc>
                <a:spcPct val="150000"/>
              </a:lnSpc>
              <a:buFont typeface="+mj-lt"/>
              <a:buAutoNum type="arabicPeriod"/>
            </a:pPr>
            <a:r>
              <a:rPr lang="en-US" sz="2400" dirty="0"/>
              <a:t>Administrative e.g. - Finance, Membership, Constitution &amp; By Laws, PR</a:t>
            </a:r>
          </a:p>
          <a:p>
            <a:pPr marL="1828800" lvl="3" indent="-457200">
              <a:lnSpc>
                <a:spcPct val="150000"/>
              </a:lnSpc>
              <a:buFont typeface="+mj-lt"/>
              <a:buAutoNum type="arabicPeriod"/>
            </a:pPr>
            <a:r>
              <a:rPr lang="en-US" sz="2400" dirty="0"/>
              <a:t>Activities e.g.– Service, Fundraising, Youth, Social</a:t>
            </a:r>
          </a:p>
          <a:p>
            <a:pPr lvl="3">
              <a:lnSpc>
                <a:spcPct val="150000"/>
              </a:lnSpc>
            </a:pPr>
            <a:endParaRPr lang="en-US" sz="2400" dirty="0"/>
          </a:p>
        </p:txBody>
      </p:sp>
      <p:sp>
        <p:nvSpPr>
          <p:cNvPr id="3" name="Footer Placeholder 2"/>
          <p:cNvSpPr>
            <a:spLocks noGrp="1"/>
          </p:cNvSpPr>
          <p:nvPr>
            <p:ph type="ftr" sz="quarter" idx="11"/>
          </p:nvPr>
        </p:nvSpPr>
        <p:spPr/>
        <p:txBody>
          <a:bodyPr/>
          <a:lstStyle/>
          <a:p>
            <a:r>
              <a:rPr lang="en-US" dirty="0"/>
              <a:t>Club President Training</a:t>
            </a:r>
          </a:p>
        </p:txBody>
      </p:sp>
      <p:sp>
        <p:nvSpPr>
          <p:cNvPr id="6" name="Slide Number Placeholder 5"/>
          <p:cNvSpPr>
            <a:spLocks noGrp="1"/>
          </p:cNvSpPr>
          <p:nvPr>
            <p:ph type="sldNum" sz="quarter" idx="12"/>
          </p:nvPr>
        </p:nvSpPr>
        <p:spPr/>
        <p:txBody>
          <a:bodyPr/>
          <a:lstStyle/>
          <a:p>
            <a:fld id="{D057AB9D-7DAF-4932-8D90-97F45FB0A796}" type="slidenum">
              <a:rPr lang="en-US" smtClean="0"/>
              <a:t>25</a:t>
            </a:fld>
            <a:endParaRPr lang="en-US" dirty="0"/>
          </a:p>
        </p:txBody>
      </p:sp>
      <p:pic>
        <p:nvPicPr>
          <p:cNvPr id="9" name="Picture 3" descr="C:\Users\vcicero\AppData\Local\Microsoft\Windows\Temporary Internet Files\Content.IE5\BV7KX1XL\MC900432618[1].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982200" y="5867400"/>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Users\vcicero\AppData\Local\Microsoft\Windows\Temporary Internet Files\Content.IE5\UDH751QD\MC900442122[1].png">
            <a:hlinkClick r:id="rId10" action="ppaction://hlinksldjump" tooltip="Click here to return to the Table of Contents Page"/>
          </p:cNvPr>
          <p:cNvPicPr>
            <a:picLocks noChangeAspect="1" noChangeArrowheads="1"/>
          </p:cNvPicPr>
          <p:nvPr/>
        </p:nvPicPr>
        <p:blipFill>
          <a:blip r:embed="rId11" cstate="print">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9982201" y="381000"/>
            <a:ext cx="437295" cy="43434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129307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500"/>
                                        <p:tgtEl>
                                          <p:spTgt spid="10"/>
                                        </p:tgtEl>
                                      </p:cBhvr>
                                    </p:animEffect>
                                  </p:childTnLst>
                                </p:cTn>
                              </p:par>
                            </p:childTnLst>
                          </p:cTn>
                        </p:par>
                        <p:par>
                          <p:cTn id="8" fill="hold">
                            <p:stCondLst>
                              <p:cond delay="1500"/>
                            </p:stCondLst>
                            <p:childTnLst>
                              <p:par>
                                <p:cTn id="9" presetID="10" presetClass="entr" presetSubtype="0"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1000"/>
                                        <p:tgtEl>
                                          <p:spTgt spid="5">
                                            <p:txEl>
                                              <p:pRg st="0" end="0"/>
                                            </p:txEl>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1000"/>
                                        <p:tgtEl>
                                          <p:spTgt spid="5">
                                            <p:txEl>
                                              <p:pRg st="2" end="2"/>
                                            </p:txEl>
                                          </p:spTgt>
                                        </p:tgtEl>
                                      </p:cBhvr>
                                    </p:animEffect>
                                  </p:childTnLst>
                                </p:cTn>
                              </p:par>
                            </p:childTnLst>
                          </p:cTn>
                        </p:par>
                        <p:par>
                          <p:cTn id="18" fill="hold">
                            <p:stCondLst>
                              <p:cond delay="2500"/>
                            </p:stCondLst>
                            <p:childTnLst>
                              <p:par>
                                <p:cTn id="19" presetID="10" presetClass="entr" presetSubtype="0" fill="hold"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5" grpId="0" build="allAtOnce"/>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1524000" y="228600"/>
          <a:ext cx="9144000" cy="762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TextBox 8"/>
          <p:cNvSpPr txBox="1"/>
          <p:nvPr/>
        </p:nvSpPr>
        <p:spPr>
          <a:xfrm>
            <a:off x="1981200" y="990600"/>
            <a:ext cx="8229600" cy="630942"/>
          </a:xfrm>
          <a:prstGeom prst="rect">
            <a:avLst/>
          </a:prstGeom>
          <a:noFill/>
          <a:ln>
            <a:noFill/>
          </a:ln>
        </p:spPr>
        <p:txBody>
          <a:bodyPr wrap="square" rtlCol="0">
            <a:spAutoFit/>
          </a:bodyPr>
          <a:lstStyle/>
          <a:p>
            <a:endParaRPr lang="en-US" sz="1100" dirty="0"/>
          </a:p>
          <a:p>
            <a:r>
              <a:rPr lang="en-US" sz="2400" dirty="0"/>
              <a:t>Next let’s look at Elections.  </a:t>
            </a:r>
          </a:p>
        </p:txBody>
      </p:sp>
      <p:sp>
        <p:nvSpPr>
          <p:cNvPr id="5" name="Footer Placeholder 4"/>
          <p:cNvSpPr>
            <a:spLocks noGrp="1"/>
          </p:cNvSpPr>
          <p:nvPr>
            <p:ph type="ftr" sz="quarter" idx="11"/>
          </p:nvPr>
        </p:nvSpPr>
        <p:spPr/>
        <p:txBody>
          <a:bodyPr/>
          <a:lstStyle/>
          <a:p>
            <a:r>
              <a:rPr lang="en-US" dirty="0"/>
              <a:t>Club President Training</a:t>
            </a:r>
          </a:p>
        </p:txBody>
      </p:sp>
      <p:sp>
        <p:nvSpPr>
          <p:cNvPr id="6" name="Slide Number Placeholder 5"/>
          <p:cNvSpPr>
            <a:spLocks noGrp="1"/>
          </p:cNvSpPr>
          <p:nvPr>
            <p:ph type="sldNum" sz="quarter" idx="12"/>
          </p:nvPr>
        </p:nvSpPr>
        <p:spPr/>
        <p:txBody>
          <a:bodyPr/>
          <a:lstStyle/>
          <a:p>
            <a:fld id="{D057AB9D-7DAF-4932-8D90-97F45FB0A796}" type="slidenum">
              <a:rPr lang="en-US" smtClean="0"/>
              <a:t>26</a:t>
            </a:fld>
            <a:endParaRPr lang="en-US" dirty="0"/>
          </a:p>
        </p:txBody>
      </p:sp>
      <p:sp>
        <p:nvSpPr>
          <p:cNvPr id="7" name="TextBox 6"/>
          <p:cNvSpPr txBox="1"/>
          <p:nvPr/>
        </p:nvSpPr>
        <p:spPr>
          <a:xfrm>
            <a:off x="1981200" y="1678663"/>
            <a:ext cx="8229600" cy="4739759"/>
          </a:xfrm>
          <a:prstGeom prst="rect">
            <a:avLst/>
          </a:prstGeom>
          <a:noFill/>
        </p:spPr>
        <p:txBody>
          <a:bodyPr wrap="square" rtlCol="0">
            <a:spAutoFit/>
          </a:bodyPr>
          <a:lstStyle/>
          <a:p>
            <a:pPr marL="342900" indent="-342900">
              <a:buFont typeface="Arial" pitchFamily="34" charset="0"/>
              <a:buChar char="•"/>
            </a:pPr>
            <a:r>
              <a:rPr lang="en-US" sz="2200" dirty="0"/>
              <a:t>The president needs to appoint a nominating committee, which will submit the names of the candidates for club officers to the club at the nomination meeting.</a:t>
            </a:r>
          </a:p>
          <a:p>
            <a:pPr marL="342900" indent="-342900">
              <a:buFont typeface="Arial" pitchFamily="34" charset="0"/>
              <a:buChar char="•"/>
            </a:pPr>
            <a:endParaRPr lang="en-US" sz="800" dirty="0"/>
          </a:p>
          <a:p>
            <a:pPr marL="342900" indent="-342900">
              <a:buFont typeface="Arial" pitchFamily="34" charset="0"/>
              <a:buChar char="•"/>
            </a:pPr>
            <a:r>
              <a:rPr lang="en-US" sz="2200" dirty="0"/>
              <a:t>The nomination meeting is held in March. Club members must be informed of the meeting at least 14 days in advance.</a:t>
            </a:r>
            <a:endParaRPr lang="en-US" sz="2200" dirty="0">
              <a:solidFill>
                <a:srgbClr val="FF0000"/>
              </a:solidFill>
            </a:endParaRPr>
          </a:p>
          <a:p>
            <a:pPr marL="171450" indent="-171450">
              <a:buFont typeface="Arial" pitchFamily="34" charset="0"/>
              <a:buChar char="•"/>
            </a:pPr>
            <a:endParaRPr lang="en-US" sz="800" dirty="0"/>
          </a:p>
          <a:p>
            <a:pPr marL="342900" indent="-342900">
              <a:buFont typeface="Arial" pitchFamily="34" charset="0"/>
              <a:buChar char="•"/>
            </a:pPr>
            <a:r>
              <a:rPr lang="en-US" sz="2200" dirty="0"/>
              <a:t>An election meeting needs to take place in April. Notice of the meeting should be sent to club members 14 days in advance and should include the names of all approved nominees.</a:t>
            </a:r>
          </a:p>
          <a:p>
            <a:pPr marL="171450" indent="-171450">
              <a:buFont typeface="Arial" pitchFamily="34" charset="0"/>
              <a:buChar char="•"/>
            </a:pPr>
            <a:endParaRPr lang="en-US" sz="800" dirty="0"/>
          </a:p>
          <a:p>
            <a:pPr marL="171450" indent="-171450">
              <a:buFont typeface="Arial" pitchFamily="34" charset="0"/>
              <a:buChar char="•"/>
            </a:pPr>
            <a:endParaRPr lang="en-US" sz="800" dirty="0"/>
          </a:p>
          <a:p>
            <a:endParaRPr lang="en-US" sz="800" dirty="0"/>
          </a:p>
          <a:p>
            <a:pPr>
              <a:spcAft>
                <a:spcPts val="1200"/>
              </a:spcAft>
            </a:pPr>
            <a:r>
              <a:rPr lang="en-US" sz="2200" dirty="0"/>
              <a:t>Additional information can be found in the following:</a:t>
            </a:r>
          </a:p>
          <a:p>
            <a:pPr>
              <a:spcAft>
                <a:spcPts val="1200"/>
              </a:spcAft>
            </a:pPr>
            <a:r>
              <a:rPr lang="en-US" sz="2200" dirty="0"/>
              <a:t>The Standard Club Constitution and By-Laws (LA-2)</a:t>
            </a:r>
            <a:endParaRPr lang="en-US" sz="800" dirty="0"/>
          </a:p>
          <a:p>
            <a:pPr>
              <a:spcAft>
                <a:spcPts val="1200"/>
              </a:spcAft>
            </a:pPr>
            <a:r>
              <a:rPr lang="en-US" sz="2200" dirty="0"/>
              <a:t>The Club Election Guidelines</a:t>
            </a:r>
          </a:p>
        </p:txBody>
      </p:sp>
      <p:pic>
        <p:nvPicPr>
          <p:cNvPr id="12" name="Picture 4">
            <a:hlinkClick r:id="rId9" tooltip="Click here to access the Club Election Guidelines"/>
          </p:cNvPr>
          <p:cNvPicPr>
            <a:picLocks noChangeAspect="1" noChangeArrowheads="1"/>
          </p:cNvPicPr>
          <p:nvPr/>
        </p:nvPicPr>
        <p:blipFill>
          <a:blip r:embed="rId10">
            <a:extLst>
              <a:ext uri="{28A0092B-C50C-407E-A947-70E740481C1C}">
                <a14:useLocalDpi xmlns:a14="http://schemas.microsoft.com/office/drawing/2010/main" val="0"/>
              </a:ext>
            </a:extLst>
          </a:blip>
          <a:stretch>
            <a:fillRect/>
          </a:stretch>
        </p:blipFill>
        <p:spPr bwMode="auto">
          <a:xfrm>
            <a:off x="6156960" y="5885688"/>
            <a:ext cx="396240" cy="43891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a:hlinkClick r:id="rId9" tooltip="Click here to access the Standard Constitution and By-Laws (LA-2)"/>
          </p:cNvPr>
          <p:cNvPicPr>
            <a:picLocks noChangeAspect="1" noChangeArrowheads="1"/>
          </p:cNvPicPr>
          <p:nvPr/>
        </p:nvPicPr>
        <p:blipFill>
          <a:blip r:embed="rId10">
            <a:extLst>
              <a:ext uri="{28A0092B-C50C-407E-A947-70E740481C1C}">
                <a14:useLocalDpi xmlns:a14="http://schemas.microsoft.com/office/drawing/2010/main" val="0"/>
              </a:ext>
            </a:extLst>
          </a:blip>
          <a:stretch>
            <a:fillRect/>
          </a:stretch>
        </p:blipFill>
        <p:spPr bwMode="auto">
          <a:xfrm>
            <a:off x="8747760" y="5428488"/>
            <a:ext cx="396240" cy="43891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descr="C:\Users\vcicero\AppData\Local\Microsoft\Windows\Temporary Internet Files\Content.IE5\BV7KX1XL\MC900432618[1].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982200" y="5867400"/>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C:\Users\vcicero\AppData\Local\Microsoft\Windows\Temporary Internet Files\Content.IE5\UDH751QD\MC900442122[1].png">
            <a:hlinkClick r:id="rId12" action="ppaction://hlinksldjump" tooltip="Click here to return to the Table of Contents Page"/>
          </p:cNvPr>
          <p:cNvPicPr>
            <a:picLocks noChangeAspect="1" noChangeArrowheads="1"/>
          </p:cNvPicPr>
          <p:nvPr/>
        </p:nvPicPr>
        <p:blipFill>
          <a:blip r:embed="rId13" cstate="print">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9982201" y="381000"/>
            <a:ext cx="437295" cy="43434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1981200" y="990600"/>
            <a:ext cx="8229600" cy="630942"/>
          </a:xfrm>
          <a:prstGeom prst="rect">
            <a:avLst/>
          </a:prstGeom>
          <a:noFill/>
          <a:ln>
            <a:noFill/>
          </a:ln>
        </p:spPr>
        <p:txBody>
          <a:bodyPr wrap="square" rtlCol="0">
            <a:spAutoFit/>
          </a:bodyPr>
          <a:lstStyle/>
          <a:p>
            <a:endParaRPr lang="en-US" sz="1100" dirty="0"/>
          </a:p>
          <a:p>
            <a:r>
              <a:rPr lang="en-US" sz="2400" dirty="0"/>
              <a:t>A few things to keep in mind: </a:t>
            </a:r>
          </a:p>
        </p:txBody>
      </p:sp>
    </p:spTree>
    <p:custDataLst>
      <p:tags r:id="rId1"/>
    </p:custDataLst>
    <p:extLst>
      <p:ext uri="{BB962C8B-B14F-4D97-AF65-F5344CB8AC3E}">
        <p14:creationId xmlns:p14="http://schemas.microsoft.com/office/powerpoint/2010/main" val="307856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fade">
                                      <p:cBhvr>
                                        <p:cTn id="15" dur="1000"/>
                                        <p:tgtEl>
                                          <p:spTgt spid="7">
                                            <p:txEl>
                                              <p:pRg st="0" end="0"/>
                                            </p:txEl>
                                          </p:spTgt>
                                        </p:tgtEl>
                                      </p:cBhvr>
                                    </p:animEffect>
                                  </p:childTnLst>
                                </p:cTn>
                              </p:par>
                            </p:childTnLst>
                          </p:cTn>
                        </p:par>
                        <p:par>
                          <p:cTn id="16" fill="hold">
                            <p:stCondLst>
                              <p:cond delay="2500"/>
                            </p:stCondLst>
                            <p:childTnLst>
                              <p:par>
                                <p:cTn id="17" presetID="10" presetClass="entr" presetSubtype="0" fill="hold" nodeType="afterEffect">
                                  <p:stCondLst>
                                    <p:cond delay="2500"/>
                                  </p:stCondLst>
                                  <p:childTnLst>
                                    <p:set>
                                      <p:cBhvr>
                                        <p:cTn id="18" dur="1" fill="hold">
                                          <p:stCondLst>
                                            <p:cond delay="0"/>
                                          </p:stCondLst>
                                        </p:cTn>
                                        <p:tgtEl>
                                          <p:spTgt spid="7">
                                            <p:txEl>
                                              <p:pRg st="2" end="2"/>
                                            </p:txEl>
                                          </p:spTgt>
                                        </p:tgtEl>
                                        <p:attrNameLst>
                                          <p:attrName>style.visibility</p:attrName>
                                        </p:attrNameLst>
                                      </p:cBhvr>
                                      <p:to>
                                        <p:strVal val="visible"/>
                                      </p:to>
                                    </p:set>
                                    <p:animEffect transition="in" filter="fade">
                                      <p:cBhvr>
                                        <p:cTn id="19" dur="1000"/>
                                        <p:tgtEl>
                                          <p:spTgt spid="7">
                                            <p:txEl>
                                              <p:pRg st="2" end="2"/>
                                            </p:txEl>
                                          </p:spTgt>
                                        </p:tgtEl>
                                      </p:cBhvr>
                                    </p:animEffect>
                                  </p:childTnLst>
                                </p:cTn>
                              </p:par>
                            </p:childTnLst>
                          </p:cTn>
                        </p:par>
                        <p:par>
                          <p:cTn id="20" fill="hold">
                            <p:stCondLst>
                              <p:cond delay="6000"/>
                            </p:stCondLst>
                            <p:childTnLst>
                              <p:par>
                                <p:cTn id="21" presetID="10" presetClass="entr" presetSubtype="0" fill="hold" nodeType="afterEffect">
                                  <p:stCondLst>
                                    <p:cond delay="2500"/>
                                  </p:stCondLst>
                                  <p:childTnLst>
                                    <p:set>
                                      <p:cBhvr>
                                        <p:cTn id="22" dur="1" fill="hold">
                                          <p:stCondLst>
                                            <p:cond delay="0"/>
                                          </p:stCondLst>
                                        </p:cTn>
                                        <p:tgtEl>
                                          <p:spTgt spid="7">
                                            <p:txEl>
                                              <p:pRg st="4" end="4"/>
                                            </p:txEl>
                                          </p:spTgt>
                                        </p:tgtEl>
                                        <p:attrNameLst>
                                          <p:attrName>style.visibility</p:attrName>
                                        </p:attrNameLst>
                                      </p:cBhvr>
                                      <p:to>
                                        <p:strVal val="visible"/>
                                      </p:to>
                                    </p:set>
                                    <p:animEffect transition="in" filter="fade">
                                      <p:cBhvr>
                                        <p:cTn id="23" dur="1000"/>
                                        <p:tgtEl>
                                          <p:spTgt spid="7">
                                            <p:txEl>
                                              <p:pRg st="4" end="4"/>
                                            </p:txEl>
                                          </p:spTgt>
                                        </p:tgtEl>
                                      </p:cBhvr>
                                    </p:animEffect>
                                  </p:childTnLst>
                                </p:cTn>
                              </p:par>
                            </p:childTnLst>
                          </p:cTn>
                        </p:par>
                        <p:par>
                          <p:cTn id="24" fill="hold">
                            <p:stCondLst>
                              <p:cond delay="9500"/>
                            </p:stCondLst>
                            <p:childTnLst>
                              <p:par>
                                <p:cTn id="25" presetID="10" presetClass="entr" presetSubtype="0" fill="hold" nodeType="afterEffect">
                                  <p:stCondLst>
                                    <p:cond delay="1000"/>
                                  </p:stCondLst>
                                  <p:childTnLst>
                                    <p:set>
                                      <p:cBhvr>
                                        <p:cTn id="26" dur="1" fill="hold">
                                          <p:stCondLst>
                                            <p:cond delay="0"/>
                                          </p:stCondLst>
                                        </p:cTn>
                                        <p:tgtEl>
                                          <p:spTgt spid="7">
                                            <p:txEl>
                                              <p:pRg st="8" end="8"/>
                                            </p:txEl>
                                          </p:spTgt>
                                        </p:tgtEl>
                                        <p:attrNameLst>
                                          <p:attrName>style.visibility</p:attrName>
                                        </p:attrNameLst>
                                      </p:cBhvr>
                                      <p:to>
                                        <p:strVal val="visible"/>
                                      </p:to>
                                    </p:set>
                                    <p:animEffect transition="in" filter="fade">
                                      <p:cBhvr>
                                        <p:cTn id="27" dur="1250"/>
                                        <p:tgtEl>
                                          <p:spTgt spid="7">
                                            <p:txEl>
                                              <p:pRg st="8" end="8"/>
                                            </p:txEl>
                                          </p:spTgt>
                                        </p:tgtEl>
                                      </p:cBhvr>
                                    </p:animEffect>
                                  </p:childTnLst>
                                </p:cTn>
                              </p:par>
                            </p:childTnLst>
                          </p:cTn>
                        </p:par>
                        <p:par>
                          <p:cTn id="28" fill="hold">
                            <p:stCondLst>
                              <p:cond delay="11750"/>
                            </p:stCondLst>
                            <p:childTnLst>
                              <p:par>
                                <p:cTn id="29" presetID="10" presetClass="entr" presetSubtype="0" fill="hold" nodeType="afterEffect">
                                  <p:stCondLst>
                                    <p:cond delay="1000"/>
                                  </p:stCondLst>
                                  <p:childTnLst>
                                    <p:set>
                                      <p:cBhvr>
                                        <p:cTn id="30" dur="1" fill="hold">
                                          <p:stCondLst>
                                            <p:cond delay="0"/>
                                          </p:stCondLst>
                                        </p:cTn>
                                        <p:tgtEl>
                                          <p:spTgt spid="7">
                                            <p:txEl>
                                              <p:pRg st="9" end="9"/>
                                            </p:txEl>
                                          </p:spTgt>
                                        </p:tgtEl>
                                        <p:attrNameLst>
                                          <p:attrName>style.visibility</p:attrName>
                                        </p:attrNameLst>
                                      </p:cBhvr>
                                      <p:to>
                                        <p:strVal val="visible"/>
                                      </p:to>
                                    </p:set>
                                    <p:animEffect transition="in" filter="fade">
                                      <p:cBhvr>
                                        <p:cTn id="31" dur="1250"/>
                                        <p:tgtEl>
                                          <p:spTgt spid="7">
                                            <p:txEl>
                                              <p:pRg st="9" end="9"/>
                                            </p:txEl>
                                          </p:spTgt>
                                        </p:tgtEl>
                                      </p:cBhvr>
                                    </p:animEffect>
                                  </p:childTnLst>
                                </p:cTn>
                              </p:par>
                              <p:par>
                                <p:cTn id="32" presetID="10" presetClass="entr" presetSubtype="0" fill="hold" nodeType="withEffect">
                                  <p:stCondLst>
                                    <p:cond delay="100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500"/>
                                        <p:tgtEl>
                                          <p:spTgt spid="13"/>
                                        </p:tgtEl>
                                      </p:cBhvr>
                                    </p:animEffect>
                                  </p:childTnLst>
                                </p:cTn>
                              </p:par>
                            </p:childTnLst>
                          </p:cTn>
                        </p:par>
                        <p:par>
                          <p:cTn id="35" fill="hold">
                            <p:stCondLst>
                              <p:cond delay="14000"/>
                            </p:stCondLst>
                            <p:childTnLst>
                              <p:par>
                                <p:cTn id="36" presetID="10" presetClass="entr" presetSubtype="0" fill="hold" nodeType="afterEffect">
                                  <p:stCondLst>
                                    <p:cond delay="0"/>
                                  </p:stCondLst>
                                  <p:childTnLst>
                                    <p:set>
                                      <p:cBhvr>
                                        <p:cTn id="37" dur="1" fill="hold">
                                          <p:stCondLst>
                                            <p:cond delay="0"/>
                                          </p:stCondLst>
                                        </p:cTn>
                                        <p:tgtEl>
                                          <p:spTgt spid="7">
                                            <p:txEl>
                                              <p:pRg st="10" end="10"/>
                                            </p:txEl>
                                          </p:spTgt>
                                        </p:tgtEl>
                                        <p:attrNameLst>
                                          <p:attrName>style.visibility</p:attrName>
                                        </p:attrNameLst>
                                      </p:cBhvr>
                                      <p:to>
                                        <p:strVal val="visible"/>
                                      </p:to>
                                    </p:set>
                                    <p:animEffect transition="in" filter="fade">
                                      <p:cBhvr>
                                        <p:cTn id="38" dur="1250"/>
                                        <p:tgtEl>
                                          <p:spTgt spid="7">
                                            <p:txEl>
                                              <p:pRg st="10" end="10"/>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500"/>
                                        <p:tgtEl>
                                          <p:spTgt spid="12"/>
                                        </p:tgtEl>
                                      </p:cBhvr>
                                    </p:animEffect>
                                  </p:childTnLst>
                                </p:cTn>
                              </p:par>
                            </p:childTnLst>
                          </p:cTn>
                        </p:par>
                        <p:par>
                          <p:cTn id="42" fill="hold">
                            <p:stCondLst>
                              <p:cond delay="15250"/>
                            </p:stCondLst>
                            <p:childTnLst>
                              <p:par>
                                <p:cTn id="43" presetID="10" presetClass="entr" presetSubtype="0" fill="hold"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fade">
                                      <p:cBhvr>
                                        <p:cTn id="4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981200" y="2057401"/>
            <a:ext cx="7467600" cy="3477875"/>
          </a:xfrm>
          <a:prstGeom prst="rect">
            <a:avLst/>
          </a:prstGeom>
          <a:noFill/>
        </p:spPr>
        <p:txBody>
          <a:bodyPr wrap="square" rtlCol="0">
            <a:spAutoFit/>
          </a:bodyPr>
          <a:lstStyle/>
          <a:p>
            <a:pPr marL="742950" lvl="1" indent="-285750">
              <a:spcAft>
                <a:spcPts val="1200"/>
              </a:spcAft>
              <a:buFont typeface="Wingdings" pitchFamily="2" charset="2"/>
              <a:buChar char="v"/>
            </a:pPr>
            <a:r>
              <a:rPr lang="en-US" sz="2000" dirty="0">
                <a:solidFill>
                  <a:schemeClr val="bg1">
                    <a:lumMod val="65000"/>
                  </a:schemeClr>
                </a:solidFill>
              </a:rPr>
              <a:t>Presiding at all club and board meetings</a:t>
            </a:r>
          </a:p>
          <a:p>
            <a:pPr marL="742950" lvl="1" indent="-285750">
              <a:spcAft>
                <a:spcPts val="1200"/>
              </a:spcAft>
              <a:buFont typeface="Wingdings" pitchFamily="2" charset="2"/>
              <a:buChar char="v"/>
            </a:pPr>
            <a:r>
              <a:rPr lang="en-US" sz="2000" dirty="0">
                <a:solidFill>
                  <a:schemeClr val="bg1">
                    <a:lumMod val="65000"/>
                  </a:schemeClr>
                </a:solidFill>
              </a:rPr>
              <a:t>Issuing the call for regular and special meetings of the board of directors and club</a:t>
            </a:r>
          </a:p>
          <a:p>
            <a:pPr marL="742950" lvl="1" indent="-285750">
              <a:spcAft>
                <a:spcPts val="1200"/>
              </a:spcAft>
              <a:buFont typeface="Wingdings" pitchFamily="2" charset="2"/>
              <a:buChar char="v"/>
            </a:pPr>
            <a:r>
              <a:rPr lang="en-US" sz="2000" dirty="0">
                <a:solidFill>
                  <a:schemeClr val="bg1">
                    <a:lumMod val="65000"/>
                  </a:schemeClr>
                </a:solidFill>
              </a:rPr>
              <a:t>Appointing the standing and special committees of the club</a:t>
            </a:r>
          </a:p>
          <a:p>
            <a:pPr marL="742950" lvl="1" indent="-285750">
              <a:spcAft>
                <a:spcPts val="1200"/>
              </a:spcAft>
              <a:buFont typeface="Wingdings" pitchFamily="2" charset="2"/>
              <a:buChar char="v"/>
            </a:pPr>
            <a:r>
              <a:rPr lang="en-US" sz="2000" dirty="0">
                <a:solidFill>
                  <a:schemeClr val="bg1">
                    <a:lumMod val="75000"/>
                  </a:schemeClr>
                </a:solidFill>
              </a:rPr>
              <a:t>Ensuring that regular elections are duly called, noticed and held</a:t>
            </a:r>
          </a:p>
          <a:p>
            <a:pPr marL="742950" lvl="1" indent="-285750">
              <a:spcAft>
                <a:spcPts val="1200"/>
              </a:spcAft>
              <a:buFont typeface="Wingdings" pitchFamily="2" charset="2"/>
              <a:buChar char="v"/>
            </a:pPr>
            <a:r>
              <a:rPr lang="en-US" sz="2000" dirty="0"/>
              <a:t>Cooperating as an active member of the District Governor’s Advisory Committee of the zone</a:t>
            </a:r>
            <a:endParaRPr lang="en-US" sz="1800" dirty="0"/>
          </a:p>
        </p:txBody>
      </p:sp>
      <p:graphicFrame>
        <p:nvGraphicFramePr>
          <p:cNvPr id="4" name="Diagram 3"/>
          <p:cNvGraphicFramePr/>
          <p:nvPr/>
        </p:nvGraphicFramePr>
        <p:xfrm>
          <a:off x="1524000" y="228600"/>
          <a:ext cx="9144000" cy="762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TextBox 8"/>
          <p:cNvSpPr txBox="1"/>
          <p:nvPr/>
        </p:nvSpPr>
        <p:spPr>
          <a:xfrm>
            <a:off x="1981200" y="990600"/>
            <a:ext cx="8229600" cy="1000274"/>
          </a:xfrm>
          <a:prstGeom prst="rect">
            <a:avLst/>
          </a:prstGeom>
          <a:noFill/>
          <a:ln>
            <a:noFill/>
          </a:ln>
        </p:spPr>
        <p:txBody>
          <a:bodyPr wrap="square" rtlCol="0">
            <a:spAutoFit/>
          </a:bodyPr>
          <a:lstStyle/>
          <a:p>
            <a:endParaRPr lang="en-US" sz="1100" dirty="0"/>
          </a:p>
          <a:p>
            <a:r>
              <a:rPr lang="en-US" sz="2400" dirty="0"/>
              <a:t>The last topic to cover under responsibilities is your commitments beyond your own club. </a:t>
            </a:r>
          </a:p>
        </p:txBody>
      </p:sp>
      <p:sp>
        <p:nvSpPr>
          <p:cNvPr id="3" name="TextBox 2"/>
          <p:cNvSpPr txBox="1"/>
          <p:nvPr/>
        </p:nvSpPr>
        <p:spPr>
          <a:xfrm>
            <a:off x="1981200" y="2057401"/>
            <a:ext cx="7467600" cy="3477875"/>
          </a:xfrm>
          <a:prstGeom prst="rect">
            <a:avLst/>
          </a:prstGeom>
          <a:noFill/>
        </p:spPr>
        <p:txBody>
          <a:bodyPr wrap="square" rtlCol="0">
            <a:spAutoFit/>
          </a:bodyPr>
          <a:lstStyle/>
          <a:p>
            <a:pPr marL="742950" lvl="1" indent="-285750">
              <a:spcAft>
                <a:spcPts val="1200"/>
              </a:spcAft>
              <a:buFont typeface="Wingdings" pitchFamily="2" charset="2"/>
              <a:buChar char="v"/>
            </a:pPr>
            <a:r>
              <a:rPr lang="en-US" sz="2000" dirty="0"/>
              <a:t>Presiding at all club and board meetings</a:t>
            </a:r>
          </a:p>
          <a:p>
            <a:pPr marL="742950" lvl="1" indent="-285750">
              <a:spcAft>
                <a:spcPts val="1200"/>
              </a:spcAft>
              <a:buFont typeface="Wingdings" pitchFamily="2" charset="2"/>
              <a:buChar char="v"/>
            </a:pPr>
            <a:r>
              <a:rPr lang="en-US" sz="2000" dirty="0"/>
              <a:t>Issuing the call for regular and special meetings of the board of directors and club</a:t>
            </a:r>
          </a:p>
          <a:p>
            <a:pPr marL="742950" lvl="1" indent="-285750">
              <a:spcAft>
                <a:spcPts val="1200"/>
              </a:spcAft>
              <a:buFont typeface="Wingdings" pitchFamily="2" charset="2"/>
              <a:buChar char="v"/>
            </a:pPr>
            <a:r>
              <a:rPr lang="en-US" sz="2000" dirty="0"/>
              <a:t>Appointing the standing and special committees of the club</a:t>
            </a:r>
          </a:p>
          <a:p>
            <a:pPr marL="742950" lvl="1" indent="-285750">
              <a:spcAft>
                <a:spcPts val="1200"/>
              </a:spcAft>
              <a:buFont typeface="Wingdings" pitchFamily="2" charset="2"/>
              <a:buChar char="v"/>
            </a:pPr>
            <a:r>
              <a:rPr lang="en-US" sz="2000" dirty="0"/>
              <a:t>Ensuring that regular elections are duly called, noticed and held</a:t>
            </a:r>
          </a:p>
          <a:p>
            <a:pPr marL="742950" lvl="1" indent="-285750">
              <a:spcAft>
                <a:spcPts val="1200"/>
              </a:spcAft>
              <a:buFont typeface="Wingdings" pitchFamily="2" charset="2"/>
              <a:buChar char="v"/>
            </a:pPr>
            <a:r>
              <a:rPr lang="en-US" sz="2000" dirty="0"/>
              <a:t>Cooperating as an active member of the District Governor’s Advisory Committee of the zone</a:t>
            </a:r>
            <a:endParaRPr lang="en-US" sz="1800" dirty="0"/>
          </a:p>
        </p:txBody>
      </p:sp>
      <p:sp>
        <p:nvSpPr>
          <p:cNvPr id="5" name="Footer Placeholder 4"/>
          <p:cNvSpPr>
            <a:spLocks noGrp="1"/>
          </p:cNvSpPr>
          <p:nvPr>
            <p:ph type="ftr" sz="quarter" idx="11"/>
          </p:nvPr>
        </p:nvSpPr>
        <p:spPr/>
        <p:txBody>
          <a:bodyPr/>
          <a:lstStyle/>
          <a:p>
            <a:r>
              <a:rPr lang="en-US" dirty="0"/>
              <a:t>Club President Training</a:t>
            </a:r>
          </a:p>
        </p:txBody>
      </p:sp>
      <p:sp>
        <p:nvSpPr>
          <p:cNvPr id="6" name="Slide Number Placeholder 5"/>
          <p:cNvSpPr>
            <a:spLocks noGrp="1"/>
          </p:cNvSpPr>
          <p:nvPr>
            <p:ph type="sldNum" sz="quarter" idx="12"/>
          </p:nvPr>
        </p:nvSpPr>
        <p:spPr/>
        <p:txBody>
          <a:bodyPr/>
          <a:lstStyle/>
          <a:p>
            <a:fld id="{D057AB9D-7DAF-4932-8D90-97F45FB0A796}" type="slidenum">
              <a:rPr lang="en-US" smtClean="0"/>
              <a:t>27</a:t>
            </a:fld>
            <a:endParaRPr lang="en-US" dirty="0"/>
          </a:p>
        </p:txBody>
      </p:sp>
      <p:pic>
        <p:nvPicPr>
          <p:cNvPr id="12" name="Picture 3" descr="C:\Users\vcicero\AppData\Local\Microsoft\Windows\Temporary Internet Files\Content.IE5\BV7KX1XL\MC900432618[1].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982200" y="5867400"/>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Users\vcicero\AppData\Local\Microsoft\Windows\Temporary Internet Files\Content.IE5\UDH751QD\MC900442122[1].png">
            <a:hlinkClick r:id="rId10" action="ppaction://hlinksldjump" tooltip="Click here to return to the Table of Contents Page"/>
          </p:cNvPr>
          <p:cNvPicPr>
            <a:picLocks noChangeAspect="1" noChangeArrowheads="1"/>
          </p:cNvPicPr>
          <p:nvPr/>
        </p:nvPicPr>
        <p:blipFill>
          <a:blip r:embed="rId11" cstate="print">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9982201" y="381000"/>
            <a:ext cx="437295" cy="43434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736638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fade">
                                      <p:cBhvr>
                                        <p:cTn id="7" dur="1250"/>
                                        <p:tgtEl>
                                          <p:spTgt spid="9">
                                            <p:txEl>
                                              <p:pRg st="1" end="1"/>
                                            </p:txEl>
                                          </p:spTgt>
                                        </p:tgtEl>
                                      </p:cBhvr>
                                    </p:animEffect>
                                  </p:childTnLst>
                                </p:cTn>
                              </p:par>
                              <p:par>
                                <p:cTn id="8" presetID="10" presetClass="entr" presetSubtype="0" fill="hold" nodeType="withEffect">
                                  <p:stCondLst>
                                    <p:cond delay="50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1000"/>
                                        <p:tgtEl>
                                          <p:spTgt spid="3">
                                            <p:txEl>
                                              <p:pRg st="0" end="0"/>
                                            </p:txEl>
                                          </p:spTgt>
                                        </p:tgtEl>
                                      </p:cBhvr>
                                    </p:animEffect>
                                  </p:childTnLst>
                                </p:cTn>
                              </p:par>
                              <p:par>
                                <p:cTn id="11" presetID="10" presetClass="entr" presetSubtype="0" fill="hold" nodeType="withEffect">
                                  <p:stCondLst>
                                    <p:cond delay="50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childTnLst>
                                </p:cTn>
                              </p:par>
                              <p:par>
                                <p:cTn id="14" presetID="10" presetClass="entr" presetSubtype="0" fill="hold" nodeType="withEffect">
                                  <p:stCondLst>
                                    <p:cond delay="50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1000"/>
                                        <p:tgtEl>
                                          <p:spTgt spid="3">
                                            <p:txEl>
                                              <p:pRg st="2" end="2"/>
                                            </p:txEl>
                                          </p:spTgt>
                                        </p:tgtEl>
                                      </p:cBhvr>
                                    </p:animEffect>
                                  </p:childTnLst>
                                </p:cTn>
                              </p:par>
                              <p:par>
                                <p:cTn id="17" presetID="10" presetClass="entr" presetSubtype="0" fill="hold" nodeType="withEffect">
                                  <p:stCondLst>
                                    <p:cond delay="50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childTnLst>
                                </p:cTn>
                              </p:par>
                              <p:par>
                                <p:cTn id="20" presetID="10" presetClass="entr" presetSubtype="0" fill="hold" nodeType="withEffect">
                                  <p:stCondLst>
                                    <p:cond delay="50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1000"/>
                                        <p:tgtEl>
                                          <p:spTgt spid="3">
                                            <p:txEl>
                                              <p:pRg st="4" end="4"/>
                                            </p:txEl>
                                          </p:spTgt>
                                        </p:tgtEl>
                                      </p:cBhvr>
                                    </p:animEffect>
                                  </p:childTnLst>
                                </p:cTn>
                              </p:par>
                              <p:par>
                                <p:cTn id="23" presetID="10" presetClass="entr" presetSubtype="0" fill="hold" nodeType="withEffect">
                                  <p:stCondLst>
                                    <p:cond delay="500"/>
                                  </p:stCondLst>
                                  <p:childTnLst>
                                    <p:set>
                                      <p:cBhvr>
                                        <p:cTn id="24" dur="1" fill="hold">
                                          <p:stCondLst>
                                            <p:cond delay="0"/>
                                          </p:stCondLst>
                                        </p:cTn>
                                        <p:tgtEl>
                                          <p:spTgt spid="11">
                                            <p:txEl>
                                              <p:pRg st="0" end="0"/>
                                            </p:txEl>
                                          </p:spTgt>
                                        </p:tgtEl>
                                        <p:attrNameLst>
                                          <p:attrName>style.visibility</p:attrName>
                                        </p:attrNameLst>
                                      </p:cBhvr>
                                      <p:to>
                                        <p:strVal val="visible"/>
                                      </p:to>
                                    </p:set>
                                    <p:animEffect transition="in" filter="fade">
                                      <p:cBhvr>
                                        <p:cTn id="25" dur="1000"/>
                                        <p:tgtEl>
                                          <p:spTgt spid="11">
                                            <p:txEl>
                                              <p:pRg st="0" end="0"/>
                                            </p:txEl>
                                          </p:spTgt>
                                        </p:tgtEl>
                                      </p:cBhvr>
                                    </p:animEffect>
                                  </p:childTnLst>
                                </p:cTn>
                              </p:par>
                              <p:par>
                                <p:cTn id="26" presetID="10" presetClass="entr" presetSubtype="0" fill="hold" nodeType="withEffect">
                                  <p:stCondLst>
                                    <p:cond delay="500"/>
                                  </p:stCondLst>
                                  <p:childTnLst>
                                    <p:set>
                                      <p:cBhvr>
                                        <p:cTn id="27" dur="1" fill="hold">
                                          <p:stCondLst>
                                            <p:cond delay="0"/>
                                          </p:stCondLst>
                                        </p:cTn>
                                        <p:tgtEl>
                                          <p:spTgt spid="11">
                                            <p:txEl>
                                              <p:pRg st="1" end="1"/>
                                            </p:txEl>
                                          </p:spTgt>
                                        </p:tgtEl>
                                        <p:attrNameLst>
                                          <p:attrName>style.visibility</p:attrName>
                                        </p:attrNameLst>
                                      </p:cBhvr>
                                      <p:to>
                                        <p:strVal val="visible"/>
                                      </p:to>
                                    </p:set>
                                    <p:animEffect transition="in" filter="fade">
                                      <p:cBhvr>
                                        <p:cTn id="28" dur="1000"/>
                                        <p:tgtEl>
                                          <p:spTgt spid="11">
                                            <p:txEl>
                                              <p:pRg st="1" end="1"/>
                                            </p:txEl>
                                          </p:spTgt>
                                        </p:tgtEl>
                                      </p:cBhvr>
                                    </p:animEffect>
                                  </p:childTnLst>
                                </p:cTn>
                              </p:par>
                              <p:par>
                                <p:cTn id="29" presetID="10" presetClass="entr" presetSubtype="0" fill="hold" nodeType="withEffect">
                                  <p:stCondLst>
                                    <p:cond delay="500"/>
                                  </p:stCondLst>
                                  <p:childTnLst>
                                    <p:set>
                                      <p:cBhvr>
                                        <p:cTn id="30" dur="1" fill="hold">
                                          <p:stCondLst>
                                            <p:cond delay="0"/>
                                          </p:stCondLst>
                                        </p:cTn>
                                        <p:tgtEl>
                                          <p:spTgt spid="11">
                                            <p:txEl>
                                              <p:pRg st="2" end="2"/>
                                            </p:txEl>
                                          </p:spTgt>
                                        </p:tgtEl>
                                        <p:attrNameLst>
                                          <p:attrName>style.visibility</p:attrName>
                                        </p:attrNameLst>
                                      </p:cBhvr>
                                      <p:to>
                                        <p:strVal val="visible"/>
                                      </p:to>
                                    </p:set>
                                    <p:animEffect transition="in" filter="fade">
                                      <p:cBhvr>
                                        <p:cTn id="31" dur="1000"/>
                                        <p:tgtEl>
                                          <p:spTgt spid="11">
                                            <p:txEl>
                                              <p:pRg st="2" end="2"/>
                                            </p:txEl>
                                          </p:spTgt>
                                        </p:tgtEl>
                                      </p:cBhvr>
                                    </p:animEffect>
                                  </p:childTnLst>
                                </p:cTn>
                              </p:par>
                              <p:par>
                                <p:cTn id="32" presetID="10" presetClass="entr" presetSubtype="0" fill="hold" nodeType="withEffect">
                                  <p:stCondLst>
                                    <p:cond delay="500"/>
                                  </p:stCondLst>
                                  <p:childTnLst>
                                    <p:set>
                                      <p:cBhvr>
                                        <p:cTn id="33" dur="1" fill="hold">
                                          <p:stCondLst>
                                            <p:cond delay="0"/>
                                          </p:stCondLst>
                                        </p:cTn>
                                        <p:tgtEl>
                                          <p:spTgt spid="11">
                                            <p:txEl>
                                              <p:pRg st="3" end="3"/>
                                            </p:txEl>
                                          </p:spTgt>
                                        </p:tgtEl>
                                        <p:attrNameLst>
                                          <p:attrName>style.visibility</p:attrName>
                                        </p:attrNameLst>
                                      </p:cBhvr>
                                      <p:to>
                                        <p:strVal val="visible"/>
                                      </p:to>
                                    </p:set>
                                    <p:animEffect transition="in" filter="fade">
                                      <p:cBhvr>
                                        <p:cTn id="34" dur="1000"/>
                                        <p:tgtEl>
                                          <p:spTgt spid="11">
                                            <p:txEl>
                                              <p:pRg st="3" end="3"/>
                                            </p:txEl>
                                          </p:spTgt>
                                        </p:tgtEl>
                                      </p:cBhvr>
                                    </p:animEffect>
                                  </p:childTnLst>
                                </p:cTn>
                              </p:par>
                              <p:par>
                                <p:cTn id="35" presetID="10" presetClass="entr" presetSubtype="0" fill="hold" nodeType="withEffect">
                                  <p:stCondLst>
                                    <p:cond delay="500"/>
                                  </p:stCondLst>
                                  <p:childTnLst>
                                    <p:set>
                                      <p:cBhvr>
                                        <p:cTn id="36" dur="1" fill="hold">
                                          <p:stCondLst>
                                            <p:cond delay="0"/>
                                          </p:stCondLst>
                                        </p:cTn>
                                        <p:tgtEl>
                                          <p:spTgt spid="11">
                                            <p:txEl>
                                              <p:pRg st="4" end="4"/>
                                            </p:txEl>
                                          </p:spTgt>
                                        </p:tgtEl>
                                        <p:attrNameLst>
                                          <p:attrName>style.visibility</p:attrName>
                                        </p:attrNameLst>
                                      </p:cBhvr>
                                      <p:to>
                                        <p:strVal val="visible"/>
                                      </p:to>
                                    </p:set>
                                    <p:animEffect transition="in" filter="fade">
                                      <p:cBhvr>
                                        <p:cTn id="37" dur="1000"/>
                                        <p:tgtEl>
                                          <p:spTgt spid="11">
                                            <p:txEl>
                                              <p:pRg st="4" end="4"/>
                                            </p:txEl>
                                          </p:spTgt>
                                        </p:tgtEl>
                                      </p:cBhvr>
                                    </p:animEffect>
                                  </p:childTnLst>
                                </p:cTn>
                              </p:par>
                            </p:childTnLst>
                          </p:cTn>
                        </p:par>
                        <p:par>
                          <p:cTn id="38" fill="hold">
                            <p:stCondLst>
                              <p:cond delay="1500"/>
                            </p:stCondLst>
                            <p:childTnLst>
                              <p:par>
                                <p:cTn id="39" presetID="10" presetClass="exit" presetSubtype="0" fill="hold" nodeType="afterEffect">
                                  <p:stCondLst>
                                    <p:cond delay="500"/>
                                  </p:stCondLst>
                                  <p:childTnLst>
                                    <p:animEffect transition="out" filter="fade">
                                      <p:cBhvr>
                                        <p:cTn id="40" dur="1000"/>
                                        <p:tgtEl>
                                          <p:spTgt spid="3">
                                            <p:txEl>
                                              <p:pRg st="0" end="0"/>
                                            </p:txEl>
                                          </p:spTgt>
                                        </p:tgtEl>
                                      </p:cBhvr>
                                    </p:animEffect>
                                    <p:set>
                                      <p:cBhvr>
                                        <p:cTn id="41" dur="1" fill="hold">
                                          <p:stCondLst>
                                            <p:cond delay="999"/>
                                          </p:stCondLst>
                                        </p:cTn>
                                        <p:tgtEl>
                                          <p:spTgt spid="3">
                                            <p:txEl>
                                              <p:pRg st="0" end="0"/>
                                            </p:txEl>
                                          </p:spTgt>
                                        </p:tgtEl>
                                        <p:attrNameLst>
                                          <p:attrName>style.visibility</p:attrName>
                                        </p:attrNameLst>
                                      </p:cBhvr>
                                      <p:to>
                                        <p:strVal val="hidden"/>
                                      </p:to>
                                    </p:set>
                                  </p:childTnLst>
                                </p:cTn>
                              </p:par>
                              <p:par>
                                <p:cTn id="42" presetID="10" presetClass="exit" presetSubtype="0" fill="hold" nodeType="withEffect">
                                  <p:stCondLst>
                                    <p:cond delay="500"/>
                                  </p:stCondLst>
                                  <p:childTnLst>
                                    <p:animEffect transition="out" filter="fade">
                                      <p:cBhvr>
                                        <p:cTn id="43" dur="1000"/>
                                        <p:tgtEl>
                                          <p:spTgt spid="3">
                                            <p:txEl>
                                              <p:pRg st="1" end="1"/>
                                            </p:txEl>
                                          </p:spTgt>
                                        </p:tgtEl>
                                      </p:cBhvr>
                                    </p:animEffect>
                                    <p:set>
                                      <p:cBhvr>
                                        <p:cTn id="44" dur="1" fill="hold">
                                          <p:stCondLst>
                                            <p:cond delay="999"/>
                                          </p:stCondLst>
                                        </p:cTn>
                                        <p:tgtEl>
                                          <p:spTgt spid="3">
                                            <p:txEl>
                                              <p:pRg st="1" end="1"/>
                                            </p:txEl>
                                          </p:spTgt>
                                        </p:tgtEl>
                                        <p:attrNameLst>
                                          <p:attrName>style.visibility</p:attrName>
                                        </p:attrNameLst>
                                      </p:cBhvr>
                                      <p:to>
                                        <p:strVal val="hidden"/>
                                      </p:to>
                                    </p:set>
                                  </p:childTnLst>
                                </p:cTn>
                              </p:par>
                              <p:par>
                                <p:cTn id="45" presetID="10" presetClass="exit" presetSubtype="0" fill="hold" nodeType="withEffect">
                                  <p:stCondLst>
                                    <p:cond delay="500"/>
                                  </p:stCondLst>
                                  <p:childTnLst>
                                    <p:animEffect transition="out" filter="fade">
                                      <p:cBhvr>
                                        <p:cTn id="46" dur="1000"/>
                                        <p:tgtEl>
                                          <p:spTgt spid="3">
                                            <p:txEl>
                                              <p:pRg st="2" end="2"/>
                                            </p:txEl>
                                          </p:spTgt>
                                        </p:tgtEl>
                                      </p:cBhvr>
                                    </p:animEffect>
                                    <p:set>
                                      <p:cBhvr>
                                        <p:cTn id="47" dur="1" fill="hold">
                                          <p:stCondLst>
                                            <p:cond delay="999"/>
                                          </p:stCondLst>
                                        </p:cTn>
                                        <p:tgtEl>
                                          <p:spTgt spid="3">
                                            <p:txEl>
                                              <p:pRg st="2" end="2"/>
                                            </p:txEl>
                                          </p:spTgt>
                                        </p:tgtEl>
                                        <p:attrNameLst>
                                          <p:attrName>style.visibility</p:attrName>
                                        </p:attrNameLst>
                                      </p:cBhvr>
                                      <p:to>
                                        <p:strVal val="hidden"/>
                                      </p:to>
                                    </p:set>
                                  </p:childTnLst>
                                </p:cTn>
                              </p:par>
                              <p:par>
                                <p:cTn id="48" presetID="10" presetClass="exit" presetSubtype="0" fill="hold" nodeType="withEffect">
                                  <p:stCondLst>
                                    <p:cond delay="500"/>
                                  </p:stCondLst>
                                  <p:childTnLst>
                                    <p:animEffect transition="out" filter="fade">
                                      <p:cBhvr>
                                        <p:cTn id="49" dur="1000"/>
                                        <p:tgtEl>
                                          <p:spTgt spid="3">
                                            <p:txEl>
                                              <p:pRg st="3" end="3"/>
                                            </p:txEl>
                                          </p:spTgt>
                                        </p:tgtEl>
                                      </p:cBhvr>
                                    </p:animEffect>
                                    <p:set>
                                      <p:cBhvr>
                                        <p:cTn id="50" dur="1" fill="hold">
                                          <p:stCondLst>
                                            <p:cond delay="999"/>
                                          </p:stCondLst>
                                        </p:cTn>
                                        <p:tgtEl>
                                          <p:spTgt spid="3">
                                            <p:txEl>
                                              <p:pRg st="3" end="3"/>
                                            </p:txEl>
                                          </p:spTgt>
                                        </p:tgtEl>
                                        <p:attrNameLst>
                                          <p:attrName>style.visibility</p:attrName>
                                        </p:attrNameLst>
                                      </p:cBhvr>
                                      <p:to>
                                        <p:strVal val="hidden"/>
                                      </p:to>
                                    </p:set>
                                  </p:childTnLst>
                                </p:cTn>
                              </p:par>
                              <p:par>
                                <p:cTn id="51" presetID="10" presetClass="exit" presetSubtype="0" fill="hold" nodeType="withEffect">
                                  <p:stCondLst>
                                    <p:cond delay="500"/>
                                  </p:stCondLst>
                                  <p:childTnLst>
                                    <p:animEffect transition="out" filter="fade">
                                      <p:cBhvr>
                                        <p:cTn id="52" dur="500"/>
                                        <p:tgtEl>
                                          <p:spTgt spid="3">
                                            <p:txEl>
                                              <p:pRg st="4" end="4"/>
                                            </p:txEl>
                                          </p:spTgt>
                                        </p:tgtEl>
                                      </p:cBhvr>
                                    </p:animEffect>
                                    <p:set>
                                      <p:cBhvr>
                                        <p:cTn id="53" dur="1" fill="hold">
                                          <p:stCondLst>
                                            <p:cond delay="499"/>
                                          </p:stCondLst>
                                        </p:cTn>
                                        <p:tgtEl>
                                          <p:spTgt spid="3">
                                            <p:txEl>
                                              <p:pRg st="4" end="4"/>
                                            </p:txEl>
                                          </p:spTgt>
                                        </p:tgtEl>
                                        <p:attrNameLst>
                                          <p:attrName>style.visibility</p:attrName>
                                        </p:attrNameLst>
                                      </p:cBhvr>
                                      <p:to>
                                        <p:strVal val="hidden"/>
                                      </p:to>
                                    </p:set>
                                  </p:childTnLst>
                                </p:cTn>
                              </p:par>
                            </p:childTnLst>
                          </p:cTn>
                        </p:par>
                        <p:par>
                          <p:cTn id="54" fill="hold">
                            <p:stCondLst>
                              <p:cond delay="3000"/>
                            </p:stCondLst>
                            <p:childTnLst>
                              <p:par>
                                <p:cTn id="55" presetID="10" presetClass="exit" presetSubtype="0" fill="hold" nodeType="afterEffect">
                                  <p:stCondLst>
                                    <p:cond delay="1250"/>
                                  </p:stCondLst>
                                  <p:childTnLst>
                                    <p:animEffect transition="out" filter="fade">
                                      <p:cBhvr>
                                        <p:cTn id="56" dur="1000"/>
                                        <p:tgtEl>
                                          <p:spTgt spid="11">
                                            <p:txEl>
                                              <p:pRg st="0" end="0"/>
                                            </p:txEl>
                                          </p:spTgt>
                                        </p:tgtEl>
                                      </p:cBhvr>
                                    </p:animEffect>
                                    <p:set>
                                      <p:cBhvr>
                                        <p:cTn id="57" dur="1" fill="hold">
                                          <p:stCondLst>
                                            <p:cond delay="999"/>
                                          </p:stCondLst>
                                        </p:cTn>
                                        <p:tgtEl>
                                          <p:spTgt spid="11">
                                            <p:txEl>
                                              <p:pRg st="0" end="0"/>
                                            </p:txEl>
                                          </p:spTgt>
                                        </p:tgtEl>
                                        <p:attrNameLst>
                                          <p:attrName>style.visibility</p:attrName>
                                        </p:attrNameLst>
                                      </p:cBhvr>
                                      <p:to>
                                        <p:strVal val="hidden"/>
                                      </p:to>
                                    </p:set>
                                  </p:childTnLst>
                                </p:cTn>
                              </p:par>
                              <p:par>
                                <p:cTn id="58" presetID="10" presetClass="exit" presetSubtype="0" fill="hold" nodeType="withEffect">
                                  <p:stCondLst>
                                    <p:cond delay="1250"/>
                                  </p:stCondLst>
                                  <p:childTnLst>
                                    <p:animEffect transition="out" filter="fade">
                                      <p:cBhvr>
                                        <p:cTn id="59" dur="1000"/>
                                        <p:tgtEl>
                                          <p:spTgt spid="11">
                                            <p:txEl>
                                              <p:pRg st="1" end="1"/>
                                            </p:txEl>
                                          </p:spTgt>
                                        </p:tgtEl>
                                      </p:cBhvr>
                                    </p:animEffect>
                                    <p:set>
                                      <p:cBhvr>
                                        <p:cTn id="60" dur="1" fill="hold">
                                          <p:stCondLst>
                                            <p:cond delay="999"/>
                                          </p:stCondLst>
                                        </p:cTn>
                                        <p:tgtEl>
                                          <p:spTgt spid="11">
                                            <p:txEl>
                                              <p:pRg st="1" end="1"/>
                                            </p:txEl>
                                          </p:spTgt>
                                        </p:tgtEl>
                                        <p:attrNameLst>
                                          <p:attrName>style.visibility</p:attrName>
                                        </p:attrNameLst>
                                      </p:cBhvr>
                                      <p:to>
                                        <p:strVal val="hidden"/>
                                      </p:to>
                                    </p:set>
                                  </p:childTnLst>
                                </p:cTn>
                              </p:par>
                              <p:par>
                                <p:cTn id="61" presetID="10" presetClass="exit" presetSubtype="0" fill="hold" nodeType="withEffect">
                                  <p:stCondLst>
                                    <p:cond delay="1250"/>
                                  </p:stCondLst>
                                  <p:childTnLst>
                                    <p:animEffect transition="out" filter="fade">
                                      <p:cBhvr>
                                        <p:cTn id="62" dur="1000"/>
                                        <p:tgtEl>
                                          <p:spTgt spid="11">
                                            <p:txEl>
                                              <p:pRg st="2" end="2"/>
                                            </p:txEl>
                                          </p:spTgt>
                                        </p:tgtEl>
                                      </p:cBhvr>
                                    </p:animEffect>
                                    <p:set>
                                      <p:cBhvr>
                                        <p:cTn id="63" dur="1" fill="hold">
                                          <p:stCondLst>
                                            <p:cond delay="999"/>
                                          </p:stCondLst>
                                        </p:cTn>
                                        <p:tgtEl>
                                          <p:spTgt spid="11">
                                            <p:txEl>
                                              <p:pRg st="2" end="2"/>
                                            </p:txEl>
                                          </p:spTgt>
                                        </p:tgtEl>
                                        <p:attrNameLst>
                                          <p:attrName>style.visibility</p:attrName>
                                        </p:attrNameLst>
                                      </p:cBhvr>
                                      <p:to>
                                        <p:strVal val="hidden"/>
                                      </p:to>
                                    </p:set>
                                  </p:childTnLst>
                                </p:cTn>
                              </p:par>
                              <p:par>
                                <p:cTn id="64" presetID="10" presetClass="exit" presetSubtype="0" fill="hold" nodeType="withEffect">
                                  <p:stCondLst>
                                    <p:cond delay="1250"/>
                                  </p:stCondLst>
                                  <p:childTnLst>
                                    <p:animEffect transition="out" filter="fade">
                                      <p:cBhvr>
                                        <p:cTn id="65" dur="1000"/>
                                        <p:tgtEl>
                                          <p:spTgt spid="11">
                                            <p:txEl>
                                              <p:pRg st="3" end="3"/>
                                            </p:txEl>
                                          </p:spTgt>
                                        </p:tgtEl>
                                      </p:cBhvr>
                                    </p:animEffect>
                                    <p:set>
                                      <p:cBhvr>
                                        <p:cTn id="66" dur="1" fill="hold">
                                          <p:stCondLst>
                                            <p:cond delay="999"/>
                                          </p:stCondLst>
                                        </p:cTn>
                                        <p:tgtEl>
                                          <p:spTgt spid="11">
                                            <p:txEl>
                                              <p:pRg st="3" end="3"/>
                                            </p:txEl>
                                          </p:spTgt>
                                        </p:tgtEl>
                                        <p:attrNameLst>
                                          <p:attrName>style.visibility</p:attrName>
                                        </p:attrNameLst>
                                      </p:cBhvr>
                                      <p:to>
                                        <p:strVal val="hidden"/>
                                      </p:to>
                                    </p:set>
                                  </p:childTnLst>
                                </p:cTn>
                              </p:par>
                              <p:par>
                                <p:cTn id="67" presetID="64" presetClass="path" presetSubtype="0" accel="50000" decel="50000" fill="hold" nodeType="withEffect">
                                  <p:stCondLst>
                                    <p:cond delay="500"/>
                                  </p:stCondLst>
                                  <p:childTnLst>
                                    <p:animMotion origin="layout" path="M 0 0 L 0 -0.25 E" pathEditMode="relative" ptsTypes="">
                                      <p:cBhvr>
                                        <p:cTn id="68" dur="2000" fill="hold"/>
                                        <p:tgtEl>
                                          <p:spTgt spid="11">
                                            <p:txEl>
                                              <p:pRg st="4" end="4"/>
                                            </p:txEl>
                                          </p:spTgt>
                                        </p:tgtEl>
                                        <p:attrNameLst>
                                          <p:attrName>ppt_x</p:attrName>
                                          <p:attrName>ppt_y</p:attrName>
                                        </p:attrNameLst>
                                      </p:cBhvr>
                                    </p:animMotion>
                                  </p:childTnLst>
                                </p:cTn>
                              </p:par>
                            </p:childTnLst>
                          </p:cTn>
                        </p:par>
                        <p:par>
                          <p:cTn id="69" fill="hold">
                            <p:stCondLst>
                              <p:cond delay="5500"/>
                            </p:stCondLst>
                            <p:childTnLst>
                              <p:par>
                                <p:cTn id="70" presetID="10" presetClass="entr" presetSubtype="0" fill="hold" nodeType="afterEffect">
                                  <p:stCondLst>
                                    <p:cond delay="0"/>
                                  </p:stCondLst>
                                  <p:childTnLst>
                                    <p:set>
                                      <p:cBhvr>
                                        <p:cTn id="71" dur="1" fill="hold">
                                          <p:stCondLst>
                                            <p:cond delay="0"/>
                                          </p:stCondLst>
                                        </p:cTn>
                                        <p:tgtEl>
                                          <p:spTgt spid="12"/>
                                        </p:tgtEl>
                                        <p:attrNameLst>
                                          <p:attrName>style.visibility</p:attrName>
                                        </p:attrNameLst>
                                      </p:cBhvr>
                                      <p:to>
                                        <p:strVal val="visible"/>
                                      </p:to>
                                    </p:set>
                                    <p:animEffect transition="in" filter="fade">
                                      <p:cBhvr>
                                        <p:cTn id="7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1524000" y="228600"/>
          <a:ext cx="9144000" cy="762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TextBox 8"/>
          <p:cNvSpPr txBox="1"/>
          <p:nvPr/>
        </p:nvSpPr>
        <p:spPr>
          <a:xfrm>
            <a:off x="1981200" y="990600"/>
            <a:ext cx="8229600" cy="1000274"/>
          </a:xfrm>
          <a:prstGeom prst="rect">
            <a:avLst/>
          </a:prstGeom>
          <a:noFill/>
          <a:ln>
            <a:noFill/>
          </a:ln>
        </p:spPr>
        <p:txBody>
          <a:bodyPr wrap="square" rtlCol="0">
            <a:spAutoFit/>
          </a:bodyPr>
          <a:lstStyle/>
          <a:p>
            <a:endParaRPr lang="en-US" sz="1100" dirty="0"/>
          </a:p>
          <a:p>
            <a:r>
              <a:rPr lang="en-US" sz="2400" dirty="0"/>
              <a:t>The last topic to cover under responsibilities are your commitments beyond your own club. </a:t>
            </a:r>
          </a:p>
        </p:txBody>
      </p:sp>
      <p:sp>
        <p:nvSpPr>
          <p:cNvPr id="6" name="TextBox 5"/>
          <p:cNvSpPr txBox="1"/>
          <p:nvPr/>
        </p:nvSpPr>
        <p:spPr>
          <a:xfrm>
            <a:off x="1981201" y="2045255"/>
            <a:ext cx="615553" cy="4267200"/>
          </a:xfrm>
          <a:prstGeom prst="rect">
            <a:avLst/>
          </a:prstGeom>
          <a:solidFill>
            <a:schemeClr val="accent3"/>
          </a:solidFill>
        </p:spPr>
        <p:txBody>
          <a:bodyPr vert="vert270" wrap="square" rtlCol="0" anchor="ctr" anchorCtr="0">
            <a:spAutoFit/>
          </a:bodyPr>
          <a:lstStyle/>
          <a:p>
            <a:pPr algn="ctr"/>
            <a:r>
              <a:rPr lang="en-US" sz="2800" dirty="0"/>
              <a:t>DG’s Advisory Committee</a:t>
            </a:r>
          </a:p>
        </p:txBody>
      </p:sp>
      <p:sp>
        <p:nvSpPr>
          <p:cNvPr id="7" name="TextBox 6"/>
          <p:cNvSpPr txBox="1"/>
          <p:nvPr/>
        </p:nvSpPr>
        <p:spPr>
          <a:xfrm>
            <a:off x="1981200" y="1214736"/>
            <a:ext cx="8229600" cy="461665"/>
          </a:xfrm>
          <a:prstGeom prst="rect">
            <a:avLst/>
          </a:prstGeom>
          <a:noFill/>
          <a:ln>
            <a:noFill/>
          </a:ln>
        </p:spPr>
        <p:txBody>
          <a:bodyPr wrap="square" rtlCol="0">
            <a:spAutoFit/>
          </a:bodyPr>
          <a:lstStyle/>
          <a:p>
            <a:r>
              <a:rPr lang="en-US" sz="2400" dirty="0"/>
              <a:t>The District Governor’s Advisory Committee</a:t>
            </a:r>
          </a:p>
        </p:txBody>
      </p:sp>
      <p:sp>
        <p:nvSpPr>
          <p:cNvPr id="8" name="TextBox 7"/>
          <p:cNvSpPr txBox="1"/>
          <p:nvPr/>
        </p:nvSpPr>
        <p:spPr>
          <a:xfrm>
            <a:off x="2743200" y="2054186"/>
            <a:ext cx="7676295" cy="3508653"/>
          </a:xfrm>
          <a:prstGeom prst="rect">
            <a:avLst/>
          </a:prstGeom>
          <a:noFill/>
        </p:spPr>
        <p:txBody>
          <a:bodyPr wrap="square" rtlCol="0">
            <a:spAutoFit/>
          </a:bodyPr>
          <a:lstStyle/>
          <a:p>
            <a:r>
              <a:rPr lang="en-US" sz="2000" dirty="0"/>
              <a:t>The District Governor’s Advisory Committee is comprised of </a:t>
            </a:r>
          </a:p>
          <a:p>
            <a:pPr marL="342900" indent="-342900">
              <a:buFont typeface="Arial" pitchFamily="34" charset="0"/>
              <a:buChar char="•"/>
            </a:pPr>
            <a:r>
              <a:rPr lang="en-US" sz="2000" dirty="0"/>
              <a:t>the zone chairperson </a:t>
            </a:r>
          </a:p>
          <a:p>
            <a:pPr marL="342900" indent="-342900">
              <a:buFont typeface="Arial" pitchFamily="34" charset="0"/>
              <a:buChar char="•"/>
            </a:pPr>
            <a:r>
              <a:rPr lang="en-US" sz="2000" dirty="0"/>
              <a:t>the club presidents and </a:t>
            </a:r>
          </a:p>
          <a:p>
            <a:pPr marL="342900" indent="-342900">
              <a:buFont typeface="Arial" pitchFamily="34" charset="0"/>
              <a:buChar char="•"/>
            </a:pPr>
            <a:r>
              <a:rPr lang="en-US" sz="2000" dirty="0"/>
              <a:t>club secretaries within the zone</a:t>
            </a:r>
          </a:p>
          <a:p>
            <a:endParaRPr lang="en-US" sz="2000" dirty="0"/>
          </a:p>
          <a:p>
            <a:r>
              <a:rPr lang="en-US" sz="2000" dirty="0"/>
              <a:t>This committee advises the zone chairperson about matters within the zone and makes recommendations on matters affecting all clubs in the district.</a:t>
            </a:r>
          </a:p>
          <a:p>
            <a:endParaRPr lang="en-US" sz="2000" dirty="0"/>
          </a:p>
          <a:p>
            <a:r>
              <a:rPr lang="en-US" sz="2000" dirty="0"/>
              <a:t>The zone chairperson then shares the recommendations with the district governor and the district cabinet. </a:t>
            </a:r>
          </a:p>
        </p:txBody>
      </p:sp>
      <p:sp>
        <p:nvSpPr>
          <p:cNvPr id="3" name="Footer Placeholder 2"/>
          <p:cNvSpPr>
            <a:spLocks noGrp="1"/>
          </p:cNvSpPr>
          <p:nvPr>
            <p:ph type="ftr" sz="quarter" idx="11"/>
          </p:nvPr>
        </p:nvSpPr>
        <p:spPr/>
        <p:txBody>
          <a:bodyPr/>
          <a:lstStyle/>
          <a:p>
            <a:r>
              <a:rPr lang="en-US" dirty="0"/>
              <a:t>Club President Training</a:t>
            </a:r>
          </a:p>
        </p:txBody>
      </p:sp>
      <p:sp>
        <p:nvSpPr>
          <p:cNvPr id="5" name="Slide Number Placeholder 4"/>
          <p:cNvSpPr>
            <a:spLocks noGrp="1"/>
          </p:cNvSpPr>
          <p:nvPr>
            <p:ph type="sldNum" sz="quarter" idx="12"/>
          </p:nvPr>
        </p:nvSpPr>
        <p:spPr/>
        <p:txBody>
          <a:bodyPr/>
          <a:lstStyle/>
          <a:p>
            <a:fld id="{D057AB9D-7DAF-4932-8D90-97F45FB0A796}" type="slidenum">
              <a:rPr lang="en-US" smtClean="0"/>
              <a:t>28</a:t>
            </a:fld>
            <a:endParaRPr lang="en-US" dirty="0"/>
          </a:p>
        </p:txBody>
      </p:sp>
      <p:pic>
        <p:nvPicPr>
          <p:cNvPr id="12" name="Picture 3" descr="C:\Users\vcicero\AppData\Local\Microsoft\Windows\Temporary Internet Files\Content.IE5\BV7KX1XL\MC900432618[1].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982200" y="5867400"/>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Users\vcicero\AppData\Local\Microsoft\Windows\Temporary Internet Files\Content.IE5\UDH751QD\MC900442122[1].png">
            <a:hlinkClick r:id="rId10" action="ppaction://hlinksldjump" tooltip="Click here to return to the Table of Contents Page"/>
          </p:cNvPr>
          <p:cNvPicPr>
            <a:picLocks noChangeAspect="1" noChangeArrowheads="1"/>
          </p:cNvPicPr>
          <p:nvPr/>
        </p:nvPicPr>
        <p:blipFill>
          <a:blip r:embed="rId11" cstate="print">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9982201" y="381000"/>
            <a:ext cx="437295" cy="434340"/>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2743200" y="5817514"/>
            <a:ext cx="7239000" cy="430887"/>
          </a:xfrm>
          <a:prstGeom prst="rect">
            <a:avLst/>
          </a:prstGeom>
          <a:noFill/>
        </p:spPr>
        <p:txBody>
          <a:bodyPr wrap="square" rtlCol="0">
            <a:spAutoFit/>
          </a:bodyPr>
          <a:lstStyle/>
          <a:p>
            <a:pPr algn="ctr"/>
            <a:r>
              <a:rPr lang="en-US" sz="2200" dirty="0">
                <a:solidFill>
                  <a:prstClr val="black"/>
                </a:solidFill>
              </a:rPr>
              <a:t> </a:t>
            </a:r>
          </a:p>
        </p:txBody>
      </p:sp>
    </p:spTree>
    <p:custDataLst>
      <p:tags r:id="rId1"/>
    </p:custDataLst>
    <p:extLst>
      <p:ext uri="{BB962C8B-B14F-4D97-AF65-F5344CB8AC3E}">
        <p14:creationId xmlns:p14="http://schemas.microsoft.com/office/powerpoint/2010/main" val="3888519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afterEffect">
                                  <p:stCondLst>
                                    <p:cond delay="2000"/>
                                  </p:stCondLst>
                                  <p:childTnLst>
                                    <p:animEffect transition="out" filter="fade">
                                      <p:cBhvr>
                                        <p:cTn id="6" dur="1000"/>
                                        <p:tgtEl>
                                          <p:spTgt spid="9"/>
                                        </p:tgtEl>
                                      </p:cBhvr>
                                    </p:animEffect>
                                    <p:set>
                                      <p:cBhvr>
                                        <p:cTn id="7" dur="1" fill="hold">
                                          <p:stCondLst>
                                            <p:cond delay="999"/>
                                          </p:stCondLst>
                                        </p:cTn>
                                        <p:tgtEl>
                                          <p:spTgt spid="9"/>
                                        </p:tgtEl>
                                        <p:attrNameLst>
                                          <p:attrName>style.visibility</p:attrName>
                                        </p:attrNameLst>
                                      </p:cBhvr>
                                      <p:to>
                                        <p:strVal val="hidden"/>
                                      </p:to>
                                    </p:set>
                                  </p:childTnLst>
                                </p:cTn>
                              </p:par>
                            </p:childTnLst>
                          </p:cTn>
                        </p:par>
                        <p:par>
                          <p:cTn id="8" fill="hold">
                            <p:stCondLst>
                              <p:cond delay="30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par>
                                <p:cTn id="12" presetID="42" presetClass="entr" presetSubtype="0" fill="hold" grpId="0" nodeType="withEffect">
                                  <p:stCondLst>
                                    <p:cond delay="100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500"/>
                                        <p:tgtEl>
                                          <p:spTgt spid="6"/>
                                        </p:tgtEl>
                                      </p:cBhvr>
                                    </p:animEffect>
                                    <p:anim calcmode="lin" valueType="num">
                                      <p:cBhvr>
                                        <p:cTn id="15" dur="1500" fill="hold"/>
                                        <p:tgtEl>
                                          <p:spTgt spid="6"/>
                                        </p:tgtEl>
                                        <p:attrNameLst>
                                          <p:attrName>ppt_x</p:attrName>
                                        </p:attrNameLst>
                                      </p:cBhvr>
                                      <p:tavLst>
                                        <p:tav tm="0">
                                          <p:val>
                                            <p:strVal val="#ppt_x"/>
                                          </p:val>
                                        </p:tav>
                                        <p:tav tm="100000">
                                          <p:val>
                                            <p:strVal val="#ppt_x"/>
                                          </p:val>
                                        </p:tav>
                                      </p:tavLst>
                                    </p:anim>
                                    <p:anim calcmode="lin" valueType="num">
                                      <p:cBhvr>
                                        <p:cTn id="16" dur="1500" fill="hold"/>
                                        <p:tgtEl>
                                          <p:spTgt spid="6"/>
                                        </p:tgtEl>
                                        <p:attrNameLst>
                                          <p:attrName>ppt_y</p:attrName>
                                        </p:attrNameLst>
                                      </p:cBhvr>
                                      <p:tavLst>
                                        <p:tav tm="0">
                                          <p:val>
                                            <p:strVal val="#ppt_y+.1"/>
                                          </p:val>
                                        </p:tav>
                                        <p:tav tm="100000">
                                          <p:val>
                                            <p:strVal val="#ppt_y"/>
                                          </p:val>
                                        </p:tav>
                                      </p:tavLst>
                                    </p:anim>
                                  </p:childTnLst>
                                </p:cTn>
                              </p:par>
                            </p:childTnLst>
                          </p:cTn>
                        </p:par>
                        <p:par>
                          <p:cTn id="17" fill="hold">
                            <p:stCondLst>
                              <p:cond delay="5500"/>
                            </p:stCondLst>
                            <p:childTnLst>
                              <p:par>
                                <p:cTn id="18" presetID="10" presetClass="entr" presetSubtype="0" fill="hold" nodeType="afterEffect">
                                  <p:stCondLst>
                                    <p:cond delay="250"/>
                                  </p:stCondLst>
                                  <p:childTnLst>
                                    <p:set>
                                      <p:cBhvr>
                                        <p:cTn id="19" dur="1" fill="hold">
                                          <p:stCondLst>
                                            <p:cond delay="0"/>
                                          </p:stCondLst>
                                        </p:cTn>
                                        <p:tgtEl>
                                          <p:spTgt spid="8">
                                            <p:txEl>
                                              <p:pRg st="0" end="0"/>
                                            </p:txEl>
                                          </p:spTgt>
                                        </p:tgtEl>
                                        <p:attrNameLst>
                                          <p:attrName>style.visibility</p:attrName>
                                        </p:attrNameLst>
                                      </p:cBhvr>
                                      <p:to>
                                        <p:strVal val="visible"/>
                                      </p:to>
                                    </p:set>
                                    <p:animEffect transition="in" filter="fade">
                                      <p:cBhvr>
                                        <p:cTn id="20" dur="1500"/>
                                        <p:tgtEl>
                                          <p:spTgt spid="8">
                                            <p:txEl>
                                              <p:pRg st="0" end="0"/>
                                            </p:txEl>
                                          </p:spTgt>
                                        </p:tgtEl>
                                      </p:cBhvr>
                                    </p:animEffect>
                                  </p:childTnLst>
                                </p:cTn>
                              </p:par>
                            </p:childTnLst>
                          </p:cTn>
                        </p:par>
                        <p:par>
                          <p:cTn id="21" fill="hold">
                            <p:stCondLst>
                              <p:cond delay="7250"/>
                            </p:stCondLst>
                            <p:childTnLst>
                              <p:par>
                                <p:cTn id="22" presetID="10" presetClass="entr" presetSubtype="0" fill="hold" nodeType="afterEffect">
                                  <p:stCondLst>
                                    <p:cond delay="250"/>
                                  </p:stCondLst>
                                  <p:childTnLst>
                                    <p:set>
                                      <p:cBhvr>
                                        <p:cTn id="23" dur="1" fill="hold">
                                          <p:stCondLst>
                                            <p:cond delay="0"/>
                                          </p:stCondLst>
                                        </p:cTn>
                                        <p:tgtEl>
                                          <p:spTgt spid="8">
                                            <p:txEl>
                                              <p:pRg st="1" end="1"/>
                                            </p:txEl>
                                          </p:spTgt>
                                        </p:tgtEl>
                                        <p:attrNameLst>
                                          <p:attrName>style.visibility</p:attrName>
                                        </p:attrNameLst>
                                      </p:cBhvr>
                                      <p:to>
                                        <p:strVal val="visible"/>
                                      </p:to>
                                    </p:set>
                                    <p:animEffect transition="in" filter="fade">
                                      <p:cBhvr>
                                        <p:cTn id="24" dur="1500"/>
                                        <p:tgtEl>
                                          <p:spTgt spid="8">
                                            <p:txEl>
                                              <p:pRg st="1" end="1"/>
                                            </p:txEl>
                                          </p:spTgt>
                                        </p:tgtEl>
                                      </p:cBhvr>
                                    </p:animEffect>
                                  </p:childTnLst>
                                </p:cTn>
                              </p:par>
                            </p:childTnLst>
                          </p:cTn>
                        </p:par>
                        <p:par>
                          <p:cTn id="25" fill="hold">
                            <p:stCondLst>
                              <p:cond delay="9000"/>
                            </p:stCondLst>
                            <p:childTnLst>
                              <p:par>
                                <p:cTn id="26" presetID="10" presetClass="entr" presetSubtype="0" fill="hold" nodeType="afterEffect">
                                  <p:stCondLst>
                                    <p:cond delay="250"/>
                                  </p:stCondLst>
                                  <p:childTnLst>
                                    <p:set>
                                      <p:cBhvr>
                                        <p:cTn id="27" dur="1" fill="hold">
                                          <p:stCondLst>
                                            <p:cond delay="0"/>
                                          </p:stCondLst>
                                        </p:cTn>
                                        <p:tgtEl>
                                          <p:spTgt spid="8">
                                            <p:txEl>
                                              <p:pRg st="2" end="2"/>
                                            </p:txEl>
                                          </p:spTgt>
                                        </p:tgtEl>
                                        <p:attrNameLst>
                                          <p:attrName>style.visibility</p:attrName>
                                        </p:attrNameLst>
                                      </p:cBhvr>
                                      <p:to>
                                        <p:strVal val="visible"/>
                                      </p:to>
                                    </p:set>
                                    <p:animEffect transition="in" filter="fade">
                                      <p:cBhvr>
                                        <p:cTn id="28" dur="1500"/>
                                        <p:tgtEl>
                                          <p:spTgt spid="8">
                                            <p:txEl>
                                              <p:pRg st="2" end="2"/>
                                            </p:txEl>
                                          </p:spTgt>
                                        </p:tgtEl>
                                      </p:cBhvr>
                                    </p:animEffect>
                                  </p:childTnLst>
                                </p:cTn>
                              </p:par>
                            </p:childTnLst>
                          </p:cTn>
                        </p:par>
                        <p:par>
                          <p:cTn id="29" fill="hold">
                            <p:stCondLst>
                              <p:cond delay="10750"/>
                            </p:stCondLst>
                            <p:childTnLst>
                              <p:par>
                                <p:cTn id="30" presetID="10" presetClass="entr" presetSubtype="0" fill="hold" nodeType="afterEffect">
                                  <p:stCondLst>
                                    <p:cond delay="250"/>
                                  </p:stCondLst>
                                  <p:childTnLst>
                                    <p:set>
                                      <p:cBhvr>
                                        <p:cTn id="31" dur="1" fill="hold">
                                          <p:stCondLst>
                                            <p:cond delay="0"/>
                                          </p:stCondLst>
                                        </p:cTn>
                                        <p:tgtEl>
                                          <p:spTgt spid="8">
                                            <p:txEl>
                                              <p:pRg st="3" end="3"/>
                                            </p:txEl>
                                          </p:spTgt>
                                        </p:tgtEl>
                                        <p:attrNameLst>
                                          <p:attrName>style.visibility</p:attrName>
                                        </p:attrNameLst>
                                      </p:cBhvr>
                                      <p:to>
                                        <p:strVal val="visible"/>
                                      </p:to>
                                    </p:set>
                                    <p:animEffect transition="in" filter="fade">
                                      <p:cBhvr>
                                        <p:cTn id="32" dur="1500"/>
                                        <p:tgtEl>
                                          <p:spTgt spid="8">
                                            <p:txEl>
                                              <p:pRg st="3" end="3"/>
                                            </p:txEl>
                                          </p:spTgt>
                                        </p:tgtEl>
                                      </p:cBhvr>
                                    </p:animEffect>
                                  </p:childTnLst>
                                </p:cTn>
                              </p:par>
                            </p:childTnLst>
                          </p:cTn>
                        </p:par>
                        <p:par>
                          <p:cTn id="33" fill="hold">
                            <p:stCondLst>
                              <p:cond delay="12500"/>
                            </p:stCondLst>
                            <p:childTnLst>
                              <p:par>
                                <p:cTn id="34" presetID="10" presetClass="entr" presetSubtype="0" fill="hold" nodeType="afterEffect">
                                  <p:stCondLst>
                                    <p:cond delay="1500"/>
                                  </p:stCondLst>
                                  <p:childTnLst>
                                    <p:set>
                                      <p:cBhvr>
                                        <p:cTn id="35" dur="1" fill="hold">
                                          <p:stCondLst>
                                            <p:cond delay="0"/>
                                          </p:stCondLst>
                                        </p:cTn>
                                        <p:tgtEl>
                                          <p:spTgt spid="8">
                                            <p:txEl>
                                              <p:pRg st="5" end="5"/>
                                            </p:txEl>
                                          </p:spTgt>
                                        </p:tgtEl>
                                        <p:attrNameLst>
                                          <p:attrName>style.visibility</p:attrName>
                                        </p:attrNameLst>
                                      </p:cBhvr>
                                      <p:to>
                                        <p:strVal val="visible"/>
                                      </p:to>
                                    </p:set>
                                    <p:animEffect transition="in" filter="fade">
                                      <p:cBhvr>
                                        <p:cTn id="36" dur="1500"/>
                                        <p:tgtEl>
                                          <p:spTgt spid="8">
                                            <p:txEl>
                                              <p:pRg st="5" end="5"/>
                                            </p:txEl>
                                          </p:spTgt>
                                        </p:tgtEl>
                                      </p:cBhvr>
                                    </p:animEffect>
                                  </p:childTnLst>
                                </p:cTn>
                              </p:par>
                            </p:childTnLst>
                          </p:cTn>
                        </p:par>
                        <p:par>
                          <p:cTn id="37" fill="hold">
                            <p:stCondLst>
                              <p:cond delay="15500"/>
                            </p:stCondLst>
                            <p:childTnLst>
                              <p:par>
                                <p:cTn id="38" presetID="10" presetClass="entr" presetSubtype="0" fill="hold" nodeType="afterEffect">
                                  <p:stCondLst>
                                    <p:cond delay="2500"/>
                                  </p:stCondLst>
                                  <p:childTnLst>
                                    <p:set>
                                      <p:cBhvr>
                                        <p:cTn id="39" dur="1" fill="hold">
                                          <p:stCondLst>
                                            <p:cond delay="0"/>
                                          </p:stCondLst>
                                        </p:cTn>
                                        <p:tgtEl>
                                          <p:spTgt spid="8">
                                            <p:txEl>
                                              <p:pRg st="7" end="7"/>
                                            </p:txEl>
                                          </p:spTgt>
                                        </p:tgtEl>
                                        <p:attrNameLst>
                                          <p:attrName>style.visibility</p:attrName>
                                        </p:attrNameLst>
                                      </p:cBhvr>
                                      <p:to>
                                        <p:strVal val="visible"/>
                                      </p:to>
                                    </p:set>
                                    <p:animEffect transition="in" filter="fade">
                                      <p:cBhvr>
                                        <p:cTn id="40" dur="1500"/>
                                        <p:tgtEl>
                                          <p:spTgt spid="8">
                                            <p:txEl>
                                              <p:pRg st="7" end="7"/>
                                            </p:txEl>
                                          </p:spTgt>
                                        </p:tgtEl>
                                      </p:cBhvr>
                                    </p:animEffect>
                                  </p:childTnLst>
                                </p:cTn>
                              </p:par>
                            </p:childTnLst>
                          </p:cTn>
                        </p:par>
                        <p:par>
                          <p:cTn id="41" fill="hold">
                            <p:stCondLst>
                              <p:cond delay="19500"/>
                            </p:stCondLst>
                            <p:childTnLst>
                              <p:par>
                                <p:cTn id="42" presetID="10" presetClass="entr" presetSubtype="0"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fade">
                                      <p:cBhvr>
                                        <p:cTn id="44" dur="500"/>
                                        <p:tgtEl>
                                          <p:spTgt spid="12"/>
                                        </p:tgtEl>
                                      </p:cBhvr>
                                    </p:animEffect>
                                  </p:childTnLst>
                                </p:cTn>
                              </p:par>
                            </p:childTnLst>
                          </p:cTn>
                        </p:par>
                        <p:par>
                          <p:cTn id="45" fill="hold">
                            <p:stCondLst>
                              <p:cond delay="20000"/>
                            </p:stCondLst>
                            <p:childTnLst>
                              <p:par>
                                <p:cTn id="46" presetID="10" presetClass="entr" presetSubtype="0" fill="hold" grpId="0" nodeType="after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fade">
                                      <p:cBhvr>
                                        <p:cTn id="48"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6" grpId="0" animBg="1"/>
      <p:bldP spid="7" grpId="0"/>
      <p:bldP spid="1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1524000" y="228600"/>
          <a:ext cx="9144000" cy="762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TextBox 5"/>
          <p:cNvSpPr txBox="1"/>
          <p:nvPr/>
        </p:nvSpPr>
        <p:spPr>
          <a:xfrm>
            <a:off x="1981201" y="2045255"/>
            <a:ext cx="615553" cy="4267200"/>
          </a:xfrm>
          <a:prstGeom prst="rect">
            <a:avLst/>
          </a:prstGeom>
          <a:solidFill>
            <a:schemeClr val="accent3"/>
          </a:solidFill>
        </p:spPr>
        <p:txBody>
          <a:bodyPr vert="vert270" wrap="square" rtlCol="0" anchor="ctr" anchorCtr="0">
            <a:spAutoFit/>
          </a:bodyPr>
          <a:lstStyle/>
          <a:p>
            <a:pPr algn="ctr"/>
            <a:r>
              <a:rPr lang="en-US" sz="2800" dirty="0"/>
              <a:t>DG’s Advisory Committee</a:t>
            </a:r>
          </a:p>
        </p:txBody>
      </p:sp>
      <p:sp>
        <p:nvSpPr>
          <p:cNvPr id="7" name="TextBox 6"/>
          <p:cNvSpPr txBox="1"/>
          <p:nvPr/>
        </p:nvSpPr>
        <p:spPr>
          <a:xfrm>
            <a:off x="1981200" y="990600"/>
            <a:ext cx="8229600" cy="1000274"/>
          </a:xfrm>
          <a:prstGeom prst="rect">
            <a:avLst/>
          </a:prstGeom>
          <a:noFill/>
          <a:ln>
            <a:noFill/>
          </a:ln>
        </p:spPr>
        <p:txBody>
          <a:bodyPr wrap="square" rtlCol="0">
            <a:spAutoFit/>
          </a:bodyPr>
          <a:lstStyle/>
          <a:p>
            <a:endParaRPr lang="en-US" sz="1100" dirty="0"/>
          </a:p>
          <a:p>
            <a:r>
              <a:rPr lang="en-US" sz="2400" dirty="0"/>
              <a:t>As a member of the District Governor’s Advisory Committee, you will be expected to…</a:t>
            </a:r>
          </a:p>
        </p:txBody>
      </p:sp>
      <p:sp>
        <p:nvSpPr>
          <p:cNvPr id="8" name="TextBox 7"/>
          <p:cNvSpPr txBox="1"/>
          <p:nvPr/>
        </p:nvSpPr>
        <p:spPr>
          <a:xfrm>
            <a:off x="2743200" y="1981974"/>
            <a:ext cx="7467600" cy="3970318"/>
          </a:xfrm>
          <a:prstGeom prst="rect">
            <a:avLst/>
          </a:prstGeom>
          <a:noFill/>
        </p:spPr>
        <p:txBody>
          <a:bodyPr wrap="square" rtlCol="0">
            <a:spAutoFit/>
          </a:bodyPr>
          <a:lstStyle/>
          <a:p>
            <a:pPr marL="342900" indent="-342900">
              <a:buFont typeface="Wingdings" pitchFamily="2" charset="2"/>
              <a:buChar char="Ø"/>
            </a:pPr>
            <a:r>
              <a:rPr lang="en-US" sz="2000" dirty="0"/>
              <a:t>Work with the zone chairperson to ensure every club in your zone operates efficiently and follows the Association’s Constitution and By-Laws</a:t>
            </a:r>
          </a:p>
          <a:p>
            <a:pPr marL="285750" indent="-285750">
              <a:buFont typeface="Wingdings" pitchFamily="2" charset="2"/>
              <a:buChar char="Ø"/>
            </a:pPr>
            <a:endParaRPr lang="en-US" sz="800" dirty="0"/>
          </a:p>
          <a:p>
            <a:pPr marL="342900" indent="-342900">
              <a:buFont typeface="Wingdings" pitchFamily="2" charset="2"/>
              <a:buChar char="Ø"/>
            </a:pPr>
            <a:r>
              <a:rPr lang="en-US" sz="2000" dirty="0"/>
              <a:t>Promote attendance at the district, multiple district and international conventions</a:t>
            </a:r>
          </a:p>
          <a:p>
            <a:pPr marL="2114550" lvl="4" indent="-285750">
              <a:buFont typeface="Wingdings" pitchFamily="2" charset="2"/>
              <a:buChar char="Ø"/>
            </a:pPr>
            <a:endParaRPr lang="en-US" sz="800" dirty="0"/>
          </a:p>
          <a:p>
            <a:pPr marL="342900" indent="-342900">
              <a:buFont typeface="Wingdings" pitchFamily="2" charset="2"/>
              <a:buChar char="Ø"/>
            </a:pPr>
            <a:r>
              <a:rPr lang="en-US" sz="2000" dirty="0"/>
              <a:t>Promote attendance at charter nights</a:t>
            </a:r>
          </a:p>
          <a:p>
            <a:pPr marL="285750" indent="-285750">
              <a:buFont typeface="Wingdings" pitchFamily="2" charset="2"/>
              <a:buChar char="Ø"/>
            </a:pPr>
            <a:endParaRPr lang="en-US" sz="800" dirty="0"/>
          </a:p>
          <a:p>
            <a:pPr marL="342900" indent="-342900">
              <a:buFont typeface="Wingdings" pitchFamily="2" charset="2"/>
              <a:buChar char="Ø"/>
            </a:pPr>
            <a:r>
              <a:rPr lang="en-US" sz="2000" dirty="0"/>
              <a:t>Discuss ways of helping clubs that need assistance with membership growth or leadership development</a:t>
            </a:r>
          </a:p>
          <a:p>
            <a:pPr marL="285750" indent="-285750">
              <a:buFont typeface="Wingdings" pitchFamily="2" charset="2"/>
              <a:buChar char="Ø"/>
            </a:pPr>
            <a:endParaRPr lang="en-US" sz="800" dirty="0"/>
          </a:p>
          <a:p>
            <a:pPr marL="342900" indent="-342900">
              <a:buFont typeface="Wingdings" pitchFamily="2" charset="2"/>
              <a:buChar char="Ø"/>
            </a:pPr>
            <a:r>
              <a:rPr lang="en-US" sz="2000" dirty="0"/>
              <a:t>Promote various club functions and events, such as inter-club meetings, installation of club officers, induction of new members or ceremonies honoring Key Award recipients</a:t>
            </a:r>
          </a:p>
        </p:txBody>
      </p:sp>
      <p:sp>
        <p:nvSpPr>
          <p:cNvPr id="3" name="Footer Placeholder 2"/>
          <p:cNvSpPr>
            <a:spLocks noGrp="1"/>
          </p:cNvSpPr>
          <p:nvPr>
            <p:ph type="ftr" sz="quarter" idx="11"/>
          </p:nvPr>
        </p:nvSpPr>
        <p:spPr/>
        <p:txBody>
          <a:bodyPr/>
          <a:lstStyle/>
          <a:p>
            <a:r>
              <a:rPr lang="en-US" dirty="0"/>
              <a:t>Club President Training</a:t>
            </a:r>
          </a:p>
        </p:txBody>
      </p:sp>
      <p:sp>
        <p:nvSpPr>
          <p:cNvPr id="5" name="Slide Number Placeholder 4"/>
          <p:cNvSpPr>
            <a:spLocks noGrp="1"/>
          </p:cNvSpPr>
          <p:nvPr>
            <p:ph type="sldNum" sz="quarter" idx="12"/>
          </p:nvPr>
        </p:nvSpPr>
        <p:spPr/>
        <p:txBody>
          <a:bodyPr/>
          <a:lstStyle/>
          <a:p>
            <a:fld id="{D057AB9D-7DAF-4932-8D90-97F45FB0A796}" type="slidenum">
              <a:rPr lang="en-US" smtClean="0"/>
              <a:t>29</a:t>
            </a:fld>
            <a:endParaRPr lang="en-US" dirty="0"/>
          </a:p>
        </p:txBody>
      </p:sp>
      <p:pic>
        <p:nvPicPr>
          <p:cNvPr id="12" name="Picture 3" descr="C:\Users\vcicero\AppData\Local\Microsoft\Windows\Temporary Internet Files\Content.IE5\BV7KX1XL\MC900432618[1].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982200" y="5867400"/>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Users\vcicero\AppData\Local\Microsoft\Windows\Temporary Internet Files\Content.IE5\UDH751QD\MC900442122[1].png">
            <a:hlinkClick r:id="rId10" action="ppaction://hlinksldjump" tooltip="Click here to return to the Table of Contents Page"/>
          </p:cNvPr>
          <p:cNvPicPr>
            <a:picLocks noChangeAspect="1" noChangeArrowheads="1"/>
          </p:cNvPicPr>
          <p:nvPr/>
        </p:nvPicPr>
        <p:blipFill>
          <a:blip r:embed="rId11" cstate="print">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9982201" y="381000"/>
            <a:ext cx="437295" cy="43434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168827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100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fade">
                                      <p:cBhvr>
                                        <p:cTn id="11" dur="1250"/>
                                        <p:tgtEl>
                                          <p:spTgt spid="8">
                                            <p:txEl>
                                              <p:pRg st="0" end="0"/>
                                            </p:txEl>
                                          </p:spTgt>
                                        </p:tgtEl>
                                      </p:cBhvr>
                                    </p:animEffect>
                                  </p:childTnLst>
                                </p:cTn>
                              </p:par>
                            </p:childTnLst>
                          </p:cTn>
                        </p:par>
                        <p:par>
                          <p:cTn id="12" fill="hold">
                            <p:stCondLst>
                              <p:cond delay="2750"/>
                            </p:stCondLst>
                            <p:childTnLst>
                              <p:par>
                                <p:cTn id="13" presetID="10" presetClass="entr" presetSubtype="0" fill="hold" nodeType="afterEffect">
                                  <p:stCondLst>
                                    <p:cond delay="2000"/>
                                  </p:stCondLst>
                                  <p:childTnLst>
                                    <p:set>
                                      <p:cBhvr>
                                        <p:cTn id="14" dur="1" fill="hold">
                                          <p:stCondLst>
                                            <p:cond delay="0"/>
                                          </p:stCondLst>
                                        </p:cTn>
                                        <p:tgtEl>
                                          <p:spTgt spid="8">
                                            <p:txEl>
                                              <p:pRg st="2" end="2"/>
                                            </p:txEl>
                                          </p:spTgt>
                                        </p:tgtEl>
                                        <p:attrNameLst>
                                          <p:attrName>style.visibility</p:attrName>
                                        </p:attrNameLst>
                                      </p:cBhvr>
                                      <p:to>
                                        <p:strVal val="visible"/>
                                      </p:to>
                                    </p:set>
                                    <p:animEffect transition="in" filter="fade">
                                      <p:cBhvr>
                                        <p:cTn id="15" dur="1250"/>
                                        <p:tgtEl>
                                          <p:spTgt spid="8">
                                            <p:txEl>
                                              <p:pRg st="2" end="2"/>
                                            </p:txEl>
                                          </p:spTgt>
                                        </p:tgtEl>
                                      </p:cBhvr>
                                    </p:animEffect>
                                  </p:childTnLst>
                                </p:cTn>
                              </p:par>
                            </p:childTnLst>
                          </p:cTn>
                        </p:par>
                        <p:par>
                          <p:cTn id="16" fill="hold">
                            <p:stCondLst>
                              <p:cond delay="6000"/>
                            </p:stCondLst>
                            <p:childTnLst>
                              <p:par>
                                <p:cTn id="17" presetID="10" presetClass="entr" presetSubtype="0" fill="hold" nodeType="afterEffect">
                                  <p:stCondLst>
                                    <p:cond delay="1000"/>
                                  </p:stCondLst>
                                  <p:childTnLst>
                                    <p:set>
                                      <p:cBhvr>
                                        <p:cTn id="18" dur="1" fill="hold">
                                          <p:stCondLst>
                                            <p:cond delay="0"/>
                                          </p:stCondLst>
                                        </p:cTn>
                                        <p:tgtEl>
                                          <p:spTgt spid="8">
                                            <p:txEl>
                                              <p:pRg st="4" end="4"/>
                                            </p:txEl>
                                          </p:spTgt>
                                        </p:tgtEl>
                                        <p:attrNameLst>
                                          <p:attrName>style.visibility</p:attrName>
                                        </p:attrNameLst>
                                      </p:cBhvr>
                                      <p:to>
                                        <p:strVal val="visible"/>
                                      </p:to>
                                    </p:set>
                                    <p:animEffect transition="in" filter="fade">
                                      <p:cBhvr>
                                        <p:cTn id="19" dur="1250"/>
                                        <p:tgtEl>
                                          <p:spTgt spid="8">
                                            <p:txEl>
                                              <p:pRg st="4" end="4"/>
                                            </p:txEl>
                                          </p:spTgt>
                                        </p:tgtEl>
                                      </p:cBhvr>
                                    </p:animEffect>
                                  </p:childTnLst>
                                </p:cTn>
                              </p:par>
                            </p:childTnLst>
                          </p:cTn>
                        </p:par>
                        <p:par>
                          <p:cTn id="20" fill="hold">
                            <p:stCondLst>
                              <p:cond delay="8250"/>
                            </p:stCondLst>
                            <p:childTnLst>
                              <p:par>
                                <p:cTn id="21" presetID="10" presetClass="entr" presetSubtype="0" fill="hold" nodeType="afterEffect">
                                  <p:stCondLst>
                                    <p:cond delay="2000"/>
                                  </p:stCondLst>
                                  <p:childTnLst>
                                    <p:set>
                                      <p:cBhvr>
                                        <p:cTn id="22" dur="1" fill="hold">
                                          <p:stCondLst>
                                            <p:cond delay="0"/>
                                          </p:stCondLst>
                                        </p:cTn>
                                        <p:tgtEl>
                                          <p:spTgt spid="8">
                                            <p:txEl>
                                              <p:pRg st="6" end="6"/>
                                            </p:txEl>
                                          </p:spTgt>
                                        </p:tgtEl>
                                        <p:attrNameLst>
                                          <p:attrName>style.visibility</p:attrName>
                                        </p:attrNameLst>
                                      </p:cBhvr>
                                      <p:to>
                                        <p:strVal val="visible"/>
                                      </p:to>
                                    </p:set>
                                    <p:animEffect transition="in" filter="fade">
                                      <p:cBhvr>
                                        <p:cTn id="23" dur="1250"/>
                                        <p:tgtEl>
                                          <p:spTgt spid="8">
                                            <p:txEl>
                                              <p:pRg st="6" end="6"/>
                                            </p:txEl>
                                          </p:spTgt>
                                        </p:tgtEl>
                                      </p:cBhvr>
                                    </p:animEffect>
                                  </p:childTnLst>
                                </p:cTn>
                              </p:par>
                            </p:childTnLst>
                          </p:cTn>
                        </p:par>
                        <p:par>
                          <p:cTn id="24" fill="hold">
                            <p:stCondLst>
                              <p:cond delay="11500"/>
                            </p:stCondLst>
                            <p:childTnLst>
                              <p:par>
                                <p:cTn id="25" presetID="10" presetClass="entr" presetSubtype="0" fill="hold" nodeType="afterEffect">
                                  <p:stCondLst>
                                    <p:cond delay="2000"/>
                                  </p:stCondLst>
                                  <p:childTnLst>
                                    <p:set>
                                      <p:cBhvr>
                                        <p:cTn id="26" dur="1" fill="hold">
                                          <p:stCondLst>
                                            <p:cond delay="0"/>
                                          </p:stCondLst>
                                        </p:cTn>
                                        <p:tgtEl>
                                          <p:spTgt spid="8">
                                            <p:txEl>
                                              <p:pRg st="8" end="8"/>
                                            </p:txEl>
                                          </p:spTgt>
                                        </p:tgtEl>
                                        <p:attrNameLst>
                                          <p:attrName>style.visibility</p:attrName>
                                        </p:attrNameLst>
                                      </p:cBhvr>
                                      <p:to>
                                        <p:strVal val="visible"/>
                                      </p:to>
                                    </p:set>
                                    <p:animEffect transition="in" filter="fade">
                                      <p:cBhvr>
                                        <p:cTn id="27" dur="1250"/>
                                        <p:tgtEl>
                                          <p:spTgt spid="8">
                                            <p:txEl>
                                              <p:pRg st="8" end="8"/>
                                            </p:txEl>
                                          </p:spTgt>
                                        </p:tgtEl>
                                      </p:cBhvr>
                                    </p:animEffect>
                                  </p:childTnLst>
                                </p:cTn>
                              </p:par>
                            </p:childTnLst>
                          </p:cTn>
                        </p:par>
                        <p:par>
                          <p:cTn id="28" fill="hold">
                            <p:stCondLst>
                              <p:cond delay="14750"/>
                            </p:stCondLst>
                            <p:childTnLst>
                              <p:par>
                                <p:cTn id="29" presetID="10" presetClass="entr" presetSubtype="0" fill="hold" nodeType="afterEffect">
                                  <p:stCondLst>
                                    <p:cond delay="100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1524000" y="228600"/>
          <a:ext cx="9144000" cy="762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TextBox 8"/>
          <p:cNvSpPr txBox="1"/>
          <p:nvPr/>
        </p:nvSpPr>
        <p:spPr>
          <a:xfrm>
            <a:off x="1828800" y="1219200"/>
            <a:ext cx="8534400" cy="4832092"/>
          </a:xfrm>
          <a:prstGeom prst="rect">
            <a:avLst/>
          </a:prstGeom>
          <a:noFill/>
        </p:spPr>
        <p:txBody>
          <a:bodyPr wrap="square" rtlCol="0">
            <a:spAutoFit/>
          </a:bodyPr>
          <a:lstStyle/>
          <a:p>
            <a:pPr lvl="0" algn="ctr"/>
            <a:r>
              <a:rPr lang="en-US" sz="2000" dirty="0">
                <a:solidFill>
                  <a:prstClr val="black"/>
                </a:solidFill>
              </a:rPr>
              <a:t>Click on the links below to navigate to a specific section, or click the arrow to continue to Section 1. </a:t>
            </a:r>
          </a:p>
          <a:p>
            <a:pPr lvl="0" algn="ctr"/>
            <a:endParaRPr lang="en-US" sz="1600" dirty="0">
              <a:solidFill>
                <a:prstClr val="black"/>
              </a:solidFill>
            </a:endParaRPr>
          </a:p>
          <a:p>
            <a:r>
              <a:rPr lang="en-US" sz="2800" dirty="0"/>
              <a:t>Section 1: </a:t>
            </a:r>
            <a:r>
              <a:rPr lang="en-US" sz="2800" dirty="0">
                <a:hlinkClick r:id="rId9" action="ppaction://hlinksldjump" tooltip="Click here to move to Section 1">
                  <a:extLst>
                    <a:ext uri="{A12FA001-AC4F-418D-AE19-62706E023703}">
                      <ahyp:hlinkClr xmlns:ahyp="http://schemas.microsoft.com/office/drawing/2018/hyperlinkcolor" val="tx"/>
                    </a:ext>
                  </a:extLst>
                </a:hlinkClick>
              </a:rPr>
              <a:t>Introduction</a:t>
            </a:r>
            <a:endParaRPr lang="en-US" sz="2800" dirty="0"/>
          </a:p>
          <a:p>
            <a:endParaRPr lang="en-US" sz="2800" dirty="0"/>
          </a:p>
          <a:p>
            <a:r>
              <a:rPr lang="en-US" sz="2800" dirty="0"/>
              <a:t>Section 2: </a:t>
            </a:r>
            <a:r>
              <a:rPr lang="en-US" sz="2800" dirty="0">
                <a:hlinkClick r:id="rId10" action="ppaction://hlinksldjump" tooltip="Click here to move to Section 2">
                  <a:extLst>
                    <a:ext uri="{A12FA001-AC4F-418D-AE19-62706E023703}">
                      <ahyp:hlinkClr xmlns:ahyp="http://schemas.microsoft.com/office/drawing/2018/hyperlinkcolor" val="tx"/>
                    </a:ext>
                  </a:extLst>
                </a:hlinkClick>
              </a:rPr>
              <a:t>Your Club Leadership Team</a:t>
            </a:r>
            <a:endParaRPr lang="en-US" sz="2800" dirty="0"/>
          </a:p>
          <a:p>
            <a:endParaRPr lang="en-US" sz="2800" dirty="0"/>
          </a:p>
          <a:p>
            <a:r>
              <a:rPr lang="en-US" sz="2800" dirty="0"/>
              <a:t>Section 3: </a:t>
            </a:r>
            <a:r>
              <a:rPr lang="en-US" sz="2800" dirty="0">
                <a:hlinkClick r:id="rId11" action="ppaction://hlinksldjump" tooltip="Click here to move to Section 3">
                  <a:extLst>
                    <a:ext uri="{A12FA001-AC4F-418D-AE19-62706E023703}">
                      <ahyp:hlinkClr xmlns:ahyp="http://schemas.microsoft.com/office/drawing/2018/hyperlinkcolor" val="tx"/>
                    </a:ext>
                  </a:extLst>
                </a:hlinkClick>
              </a:rPr>
              <a:t>Responsibilities of the Club President </a:t>
            </a:r>
            <a:endParaRPr lang="en-US" sz="2800" dirty="0"/>
          </a:p>
          <a:p>
            <a:endParaRPr lang="en-US" sz="2800" dirty="0"/>
          </a:p>
          <a:p>
            <a:r>
              <a:rPr lang="en-US" sz="2800" dirty="0"/>
              <a:t>Section 4: </a:t>
            </a:r>
            <a:r>
              <a:rPr lang="en-US" sz="2800" dirty="0">
                <a:hlinkClick r:id="" action="ppaction://noaction">
                  <a:extLst>
                    <a:ext uri="{A12FA001-AC4F-418D-AE19-62706E023703}">
                      <ahyp:hlinkClr xmlns:ahyp="http://schemas.microsoft.com/office/drawing/2018/hyperlinkcolor" val="tx"/>
                    </a:ext>
                  </a:extLst>
                </a:hlinkClick>
              </a:rPr>
              <a:t>Planning Your Term </a:t>
            </a:r>
            <a:endParaRPr lang="en-US" sz="2800" dirty="0"/>
          </a:p>
          <a:p>
            <a:endParaRPr lang="en-US" sz="2800" dirty="0"/>
          </a:p>
          <a:p>
            <a:r>
              <a:rPr lang="en-US" sz="2800" dirty="0"/>
              <a:t>Section 5: </a:t>
            </a:r>
            <a:r>
              <a:rPr lang="en-US" sz="2800" dirty="0">
                <a:hlinkClick r:id="" action="ppaction://noaction">
                  <a:extLst>
                    <a:ext uri="{A12FA001-AC4F-418D-AE19-62706E023703}">
                      <ahyp:hlinkClr xmlns:ahyp="http://schemas.microsoft.com/office/drawing/2018/hyperlinkcolor" val="tx"/>
                    </a:ext>
                  </a:extLst>
                </a:hlinkClick>
              </a:rPr>
              <a:t>Resources</a:t>
            </a:r>
            <a:endParaRPr lang="en-US" sz="2800" dirty="0"/>
          </a:p>
        </p:txBody>
      </p:sp>
      <p:sp>
        <p:nvSpPr>
          <p:cNvPr id="3" name="Footer Placeholder 2"/>
          <p:cNvSpPr>
            <a:spLocks noGrp="1"/>
          </p:cNvSpPr>
          <p:nvPr>
            <p:ph type="ftr" sz="quarter" idx="11"/>
          </p:nvPr>
        </p:nvSpPr>
        <p:spPr/>
        <p:txBody>
          <a:bodyPr/>
          <a:lstStyle/>
          <a:p>
            <a:r>
              <a:rPr lang="en-US" dirty="0"/>
              <a:t>Club President Training</a:t>
            </a:r>
          </a:p>
        </p:txBody>
      </p:sp>
      <p:sp>
        <p:nvSpPr>
          <p:cNvPr id="5" name="Slide Number Placeholder 4"/>
          <p:cNvSpPr>
            <a:spLocks noGrp="1"/>
          </p:cNvSpPr>
          <p:nvPr>
            <p:ph type="sldNum" sz="quarter" idx="12"/>
          </p:nvPr>
        </p:nvSpPr>
        <p:spPr/>
        <p:txBody>
          <a:bodyPr/>
          <a:lstStyle/>
          <a:p>
            <a:fld id="{D057AB9D-7DAF-4932-8D90-97F45FB0A796}" type="slidenum">
              <a:rPr lang="en-US" smtClean="0"/>
              <a:t>3</a:t>
            </a:fld>
            <a:endParaRPr lang="en-US" dirty="0"/>
          </a:p>
        </p:txBody>
      </p:sp>
      <p:pic>
        <p:nvPicPr>
          <p:cNvPr id="7" name="Picture 3" descr="C:\Users\vcicero\AppData\Local\Microsoft\Windows\Temporary Internet Files\Content.IE5\BV7KX1XL\MC900432618[1].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9982200" y="5867400"/>
            <a:ext cx="457200" cy="4572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505752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0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1524000" y="228600"/>
          <a:ext cx="9144000" cy="762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Footer Placeholder 2"/>
          <p:cNvSpPr>
            <a:spLocks noGrp="1"/>
          </p:cNvSpPr>
          <p:nvPr>
            <p:ph type="ftr" sz="quarter" idx="11"/>
          </p:nvPr>
        </p:nvSpPr>
        <p:spPr/>
        <p:txBody>
          <a:bodyPr/>
          <a:lstStyle/>
          <a:p>
            <a:r>
              <a:rPr lang="en-US"/>
              <a:t>Club President Training</a:t>
            </a:r>
          </a:p>
        </p:txBody>
      </p:sp>
      <p:sp>
        <p:nvSpPr>
          <p:cNvPr id="5" name="Slide Number Placeholder 4"/>
          <p:cNvSpPr>
            <a:spLocks noGrp="1"/>
          </p:cNvSpPr>
          <p:nvPr>
            <p:ph type="sldNum" sz="quarter" idx="12"/>
          </p:nvPr>
        </p:nvSpPr>
        <p:spPr/>
        <p:txBody>
          <a:bodyPr/>
          <a:lstStyle/>
          <a:p>
            <a:fld id="{D057AB9D-7DAF-4932-8D90-97F45FB0A796}" type="slidenum">
              <a:rPr lang="en-US" smtClean="0"/>
              <a:pPr/>
              <a:t>30</a:t>
            </a:fld>
            <a:endParaRPr lang="en-US"/>
          </a:p>
        </p:txBody>
      </p:sp>
      <p:pic>
        <p:nvPicPr>
          <p:cNvPr id="11" name="Picture 3" descr="C:\Users\vcicero\AppData\Local\Microsoft\Windows\Temporary Internet Files\Content.IE5\BV7KX1XL\MC900432618[1].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982200" y="5867400"/>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Users\vcicero\AppData\Local\Microsoft\Windows\Temporary Internet Files\Content.IE5\UDH751QD\MC900442122[1].png">
            <a:hlinkClick r:id="" action="ppaction://noaction"/>
          </p:cNvPr>
          <p:cNvPicPr>
            <a:picLocks noChangeAspect="1" noChangeArrowheads="1"/>
          </p:cNvPicPr>
          <p:nvPr/>
        </p:nvPicPr>
        <p:blipFill>
          <a:blip r:embed="rId10" cstate="print">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9982201" y="381000"/>
            <a:ext cx="437295" cy="43434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9" name="Diagram 8"/>
          <p:cNvGraphicFramePr/>
          <p:nvPr/>
        </p:nvGraphicFramePr>
        <p:xfrm>
          <a:off x="2102498" y="1676400"/>
          <a:ext cx="4374502" cy="3276600"/>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graphicFrame>
        <p:nvGraphicFramePr>
          <p:cNvPr id="14" name="Diagram 13"/>
          <p:cNvGraphicFramePr/>
          <p:nvPr/>
        </p:nvGraphicFramePr>
        <p:xfrm>
          <a:off x="6477000" y="1478902"/>
          <a:ext cx="3733800" cy="3931298"/>
        </p:xfrm>
        <a:graphic>
          <a:graphicData uri="http://schemas.openxmlformats.org/drawingml/2006/diagram">
            <dgm:relIds xmlns:dgm="http://schemas.openxmlformats.org/drawingml/2006/diagram" xmlns:r="http://schemas.openxmlformats.org/officeDocument/2006/relationships" r:dm="rId16" r:lo="rId17" r:qs="rId18" r:cs="rId19"/>
          </a:graphicData>
        </a:graphic>
      </p:graphicFrame>
      <p:sp>
        <p:nvSpPr>
          <p:cNvPr id="15" name="TextBox 14"/>
          <p:cNvSpPr txBox="1"/>
          <p:nvPr/>
        </p:nvSpPr>
        <p:spPr>
          <a:xfrm>
            <a:off x="2133600" y="1066800"/>
            <a:ext cx="3792894" cy="381000"/>
          </a:xfrm>
          <a:prstGeom prst="rect">
            <a:avLst/>
          </a:prstGeom>
          <a:noFill/>
        </p:spPr>
        <p:txBody>
          <a:bodyPr wrap="square" rtlCol="0">
            <a:spAutoFit/>
          </a:bodyPr>
          <a:lstStyle/>
          <a:p>
            <a:r>
              <a:rPr lang="en-US" sz="1800" dirty="0">
                <a:solidFill>
                  <a:prstClr val="black"/>
                </a:solidFill>
              </a:rPr>
              <a:t>Possible Causes:</a:t>
            </a:r>
          </a:p>
        </p:txBody>
      </p:sp>
      <p:sp>
        <p:nvSpPr>
          <p:cNvPr id="16" name="TextBox 15"/>
          <p:cNvSpPr txBox="1"/>
          <p:nvPr/>
        </p:nvSpPr>
        <p:spPr>
          <a:xfrm>
            <a:off x="6477001" y="1066800"/>
            <a:ext cx="3723847" cy="381000"/>
          </a:xfrm>
          <a:prstGeom prst="rect">
            <a:avLst/>
          </a:prstGeom>
          <a:noFill/>
        </p:spPr>
        <p:txBody>
          <a:bodyPr wrap="square" rtlCol="0">
            <a:spAutoFit/>
          </a:bodyPr>
          <a:lstStyle/>
          <a:p>
            <a:r>
              <a:rPr lang="en-US" sz="1800" dirty="0">
                <a:solidFill>
                  <a:prstClr val="black"/>
                </a:solidFill>
              </a:rPr>
              <a:t>Possible Solutions:</a:t>
            </a:r>
          </a:p>
        </p:txBody>
      </p:sp>
      <p:sp>
        <p:nvSpPr>
          <p:cNvPr id="17" name="TextBox 16"/>
          <p:cNvSpPr txBox="1"/>
          <p:nvPr/>
        </p:nvSpPr>
        <p:spPr>
          <a:xfrm>
            <a:off x="1257300" y="5312258"/>
            <a:ext cx="9677399" cy="923330"/>
          </a:xfrm>
          <a:prstGeom prst="rect">
            <a:avLst/>
          </a:prstGeom>
          <a:noFill/>
        </p:spPr>
        <p:txBody>
          <a:bodyPr wrap="square" rtlCol="0">
            <a:spAutoFit/>
          </a:bodyPr>
          <a:lstStyle/>
          <a:p>
            <a:r>
              <a:rPr lang="en-US" dirty="0">
                <a:solidFill>
                  <a:prstClr val="black"/>
                </a:solidFill>
              </a:rPr>
              <a:t>Lack of involvement beyond club level - </a:t>
            </a:r>
          </a:p>
          <a:p>
            <a:r>
              <a:rPr lang="en-US" sz="1800" dirty="0">
                <a:solidFill>
                  <a:prstClr val="black"/>
                </a:solidFill>
              </a:rPr>
              <a:t>Outcome if not addressed:  Clubs that are not involved above the club level often have untrained officers and members lose sight of the goals and ideals of Lionism.</a:t>
            </a:r>
          </a:p>
        </p:txBody>
      </p:sp>
    </p:spTree>
    <p:custDataLst>
      <p:tags r:id="rId1"/>
    </p:custDataLst>
    <p:extLst>
      <p:ext uri="{BB962C8B-B14F-4D97-AF65-F5344CB8AC3E}">
        <p14:creationId xmlns:p14="http://schemas.microsoft.com/office/powerpoint/2010/main" val="2522259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1524000" y="228600"/>
          <a:ext cx="9144000" cy="762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TextBox 4"/>
          <p:cNvSpPr txBox="1"/>
          <p:nvPr/>
        </p:nvSpPr>
        <p:spPr>
          <a:xfrm>
            <a:off x="1981201" y="2045255"/>
            <a:ext cx="615553" cy="4267200"/>
          </a:xfrm>
          <a:prstGeom prst="rect">
            <a:avLst/>
          </a:prstGeom>
          <a:solidFill>
            <a:schemeClr val="accent3"/>
          </a:solidFill>
        </p:spPr>
        <p:txBody>
          <a:bodyPr vert="vert270" wrap="square" rtlCol="0" anchor="ctr" anchorCtr="0">
            <a:spAutoFit/>
          </a:bodyPr>
          <a:lstStyle/>
          <a:p>
            <a:pPr algn="ctr"/>
            <a:r>
              <a:rPr lang="en-US" sz="2800" dirty="0"/>
              <a:t>Additional Resources</a:t>
            </a:r>
          </a:p>
        </p:txBody>
      </p:sp>
      <p:sp>
        <p:nvSpPr>
          <p:cNvPr id="3" name="TextBox 2"/>
          <p:cNvSpPr txBox="1"/>
          <p:nvPr/>
        </p:nvSpPr>
        <p:spPr>
          <a:xfrm>
            <a:off x="2743200" y="2037041"/>
            <a:ext cx="7467600" cy="4031873"/>
          </a:xfrm>
          <a:prstGeom prst="rect">
            <a:avLst/>
          </a:prstGeom>
          <a:noFill/>
        </p:spPr>
        <p:txBody>
          <a:bodyPr wrap="square" rtlCol="0">
            <a:spAutoFit/>
          </a:bodyPr>
          <a:lstStyle/>
          <a:p>
            <a:r>
              <a:rPr lang="en-US" sz="2400" dirty="0"/>
              <a:t>Consider taking the following online courses: </a:t>
            </a:r>
          </a:p>
          <a:p>
            <a:endParaRPr lang="en-US" sz="2400" dirty="0"/>
          </a:p>
          <a:p>
            <a:pPr marL="285750" indent="-285750">
              <a:spcAft>
                <a:spcPts val="1200"/>
              </a:spcAft>
              <a:buFont typeface="Wingdings" pitchFamily="2" charset="2"/>
              <a:buChar char="q"/>
            </a:pPr>
            <a:r>
              <a:rPr lang="en-US" sz="2400" dirty="0"/>
              <a:t>Meeting Management</a:t>
            </a:r>
          </a:p>
          <a:p>
            <a:pPr marL="285750" indent="-285750">
              <a:spcAft>
                <a:spcPts val="1200"/>
              </a:spcAft>
              <a:buFont typeface="Wingdings" pitchFamily="2" charset="2"/>
              <a:buChar char="q"/>
            </a:pPr>
            <a:r>
              <a:rPr lang="en-US" sz="2400" dirty="0"/>
              <a:t>Conflict Resolution</a:t>
            </a:r>
          </a:p>
          <a:p>
            <a:pPr marL="285750" indent="-285750">
              <a:spcAft>
                <a:spcPts val="1200"/>
              </a:spcAft>
              <a:buFont typeface="Wingdings" pitchFamily="2" charset="2"/>
              <a:buChar char="q"/>
            </a:pPr>
            <a:r>
              <a:rPr lang="en-US" sz="2400" dirty="0"/>
              <a:t>Decision Making</a:t>
            </a:r>
          </a:p>
          <a:p>
            <a:pPr marL="285750" indent="-285750">
              <a:spcAft>
                <a:spcPts val="1200"/>
              </a:spcAft>
              <a:buFont typeface="Wingdings" pitchFamily="2" charset="2"/>
              <a:buChar char="q"/>
            </a:pPr>
            <a:r>
              <a:rPr lang="en-US" sz="2400" dirty="0"/>
              <a:t>Delegation</a:t>
            </a:r>
          </a:p>
          <a:p>
            <a:endParaRPr lang="en-US" sz="2000" dirty="0"/>
          </a:p>
          <a:p>
            <a:r>
              <a:rPr lang="en-US" sz="2000" dirty="0"/>
              <a:t>More information about the Lions Learning Center can be found here.</a:t>
            </a:r>
          </a:p>
          <a:p>
            <a:endParaRPr lang="en-US" sz="1200" dirty="0"/>
          </a:p>
        </p:txBody>
      </p:sp>
      <p:pic>
        <p:nvPicPr>
          <p:cNvPr id="12" name="Picture 4">
            <a:hlinkClick r:id="rId9" tooltip="Click here to be directed to the Lions Learning Center"/>
          </p:cNvPr>
          <p:cNvPicPr>
            <a:picLocks noChangeAspect="1" noChangeArrowheads="1"/>
          </p:cNvPicPr>
          <p:nvPr/>
        </p:nvPicPr>
        <p:blipFill>
          <a:blip r:embed="rId10">
            <a:extLst>
              <a:ext uri="{28A0092B-C50C-407E-A947-70E740481C1C}">
                <a14:useLocalDpi xmlns:a14="http://schemas.microsoft.com/office/drawing/2010/main" val="0"/>
              </a:ext>
            </a:extLst>
          </a:blip>
          <a:stretch>
            <a:fillRect/>
          </a:stretch>
        </p:blipFill>
        <p:spPr bwMode="auto">
          <a:xfrm>
            <a:off x="3505200" y="5504688"/>
            <a:ext cx="396240" cy="438912"/>
          </a:xfrm>
          <a:prstGeom prst="rect">
            <a:avLst/>
          </a:prstGeom>
          <a:noFill/>
          <a:extLst>
            <a:ext uri="{909E8E84-426E-40DD-AFC4-6F175D3DCCD1}">
              <a14:hiddenFill xmlns:a14="http://schemas.microsoft.com/office/drawing/2010/main">
                <a:solidFill>
                  <a:srgbClr val="FFFFFF"/>
                </a:solidFill>
              </a14:hiddenFill>
            </a:ext>
          </a:extLst>
        </p:spPr>
      </p:pic>
      <p:sp>
        <p:nvSpPr>
          <p:cNvPr id="6" name="Footer Placeholder 5"/>
          <p:cNvSpPr>
            <a:spLocks noGrp="1"/>
          </p:cNvSpPr>
          <p:nvPr>
            <p:ph type="ftr" sz="quarter" idx="11"/>
          </p:nvPr>
        </p:nvSpPr>
        <p:spPr/>
        <p:txBody>
          <a:bodyPr/>
          <a:lstStyle/>
          <a:p>
            <a:r>
              <a:rPr lang="en-US" dirty="0"/>
              <a:t>Club President Training</a:t>
            </a:r>
          </a:p>
        </p:txBody>
      </p:sp>
      <p:sp>
        <p:nvSpPr>
          <p:cNvPr id="7" name="Slide Number Placeholder 6"/>
          <p:cNvSpPr>
            <a:spLocks noGrp="1"/>
          </p:cNvSpPr>
          <p:nvPr>
            <p:ph type="sldNum" sz="quarter" idx="12"/>
          </p:nvPr>
        </p:nvSpPr>
        <p:spPr/>
        <p:txBody>
          <a:bodyPr/>
          <a:lstStyle/>
          <a:p>
            <a:fld id="{D057AB9D-7DAF-4932-8D90-97F45FB0A796}" type="slidenum">
              <a:rPr lang="en-US" smtClean="0"/>
              <a:t>31</a:t>
            </a:fld>
            <a:endParaRPr lang="en-US" dirty="0"/>
          </a:p>
        </p:txBody>
      </p:sp>
      <p:pic>
        <p:nvPicPr>
          <p:cNvPr id="14" name="Picture 3" descr="C:\Users\vcicero\AppData\Local\Microsoft\Windows\Temporary Internet Files\Content.IE5\BV7KX1XL\MC900432618[1].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982200" y="5867400"/>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C:\Users\vcicero\AppData\Local\Microsoft\Windows\Temporary Internet Files\Content.IE5\UDH751QD\MC900442122[1].png">
            <a:hlinkClick r:id="rId12" action="ppaction://hlinksldjump" tooltip="Click here to return to the Table of Contents Page"/>
          </p:cNvPr>
          <p:cNvPicPr>
            <a:picLocks noChangeAspect="1" noChangeArrowheads="1"/>
          </p:cNvPicPr>
          <p:nvPr/>
        </p:nvPicPr>
        <p:blipFill>
          <a:blip r:embed="rId13" cstate="print">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9982201" y="381000"/>
            <a:ext cx="437295" cy="43434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1848064" y="990600"/>
            <a:ext cx="8494589" cy="1000274"/>
          </a:xfrm>
          <a:prstGeom prst="rect">
            <a:avLst/>
          </a:prstGeom>
          <a:noFill/>
        </p:spPr>
        <p:txBody>
          <a:bodyPr wrap="square" rtlCol="0">
            <a:spAutoFit/>
          </a:bodyPr>
          <a:lstStyle/>
          <a:p>
            <a:endParaRPr lang="en-US" sz="1100" dirty="0"/>
          </a:p>
          <a:p>
            <a:r>
              <a:rPr lang="en-US" sz="2400" dirty="0"/>
              <a:t>The Lions Learning Center offers free online courses to assist members with leadership development.  </a:t>
            </a:r>
          </a:p>
        </p:txBody>
      </p:sp>
    </p:spTree>
    <p:custDataLst>
      <p:tags r:id="rId1"/>
    </p:custDataLst>
    <p:extLst>
      <p:ext uri="{BB962C8B-B14F-4D97-AF65-F5344CB8AC3E}">
        <p14:creationId xmlns:p14="http://schemas.microsoft.com/office/powerpoint/2010/main" val="3753586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500"/>
                                        <p:tgtEl>
                                          <p:spTgt spid="5"/>
                                        </p:tgtEl>
                                      </p:cBhvr>
                                    </p:animEffect>
                                    <p:anim calcmode="lin" valueType="num">
                                      <p:cBhvr>
                                        <p:cTn id="8" dur="1500" fill="hold"/>
                                        <p:tgtEl>
                                          <p:spTgt spid="5"/>
                                        </p:tgtEl>
                                        <p:attrNameLst>
                                          <p:attrName>ppt_x</p:attrName>
                                        </p:attrNameLst>
                                      </p:cBhvr>
                                      <p:tavLst>
                                        <p:tav tm="0">
                                          <p:val>
                                            <p:strVal val="#ppt_x"/>
                                          </p:val>
                                        </p:tav>
                                        <p:tav tm="100000">
                                          <p:val>
                                            <p:strVal val="#ppt_x"/>
                                          </p:val>
                                        </p:tav>
                                      </p:tavLst>
                                    </p:anim>
                                    <p:anim calcmode="lin" valueType="num">
                                      <p:cBhvr>
                                        <p:cTn id="9" dur="15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10" presetClass="entr" presetSubtype="0" fill="hold" nodeType="afterEffect">
                                  <p:stCondLst>
                                    <p:cond delay="100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childTnLst>
                                </p:cTn>
                              </p:par>
                              <p:par>
                                <p:cTn id="14" presetID="10" presetClass="entr" presetSubtype="0" fill="hold" nodeType="withEffect">
                                  <p:stCondLst>
                                    <p:cond delay="100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1000"/>
                                        <p:tgtEl>
                                          <p:spTgt spid="3">
                                            <p:txEl>
                                              <p:pRg st="2" end="2"/>
                                            </p:txEl>
                                          </p:spTgt>
                                        </p:tgtEl>
                                      </p:cBhvr>
                                    </p:animEffect>
                                  </p:childTnLst>
                                </p:cTn>
                              </p:par>
                              <p:par>
                                <p:cTn id="17" presetID="10" presetClass="entr" presetSubtype="0" fill="hold" nodeType="withEffect">
                                  <p:stCondLst>
                                    <p:cond delay="100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childTnLst>
                                </p:cTn>
                              </p:par>
                              <p:par>
                                <p:cTn id="20" presetID="10" presetClass="entr" presetSubtype="0" fill="hold" nodeType="withEffect">
                                  <p:stCondLst>
                                    <p:cond delay="100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1000"/>
                                        <p:tgtEl>
                                          <p:spTgt spid="3">
                                            <p:txEl>
                                              <p:pRg st="4" end="4"/>
                                            </p:txEl>
                                          </p:spTgt>
                                        </p:tgtEl>
                                      </p:cBhvr>
                                    </p:animEffect>
                                  </p:childTnLst>
                                </p:cTn>
                              </p:par>
                              <p:par>
                                <p:cTn id="23" presetID="10" presetClass="entr" presetSubtype="0" fill="hold" nodeType="withEffect">
                                  <p:stCondLst>
                                    <p:cond delay="100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1000"/>
                                        <p:tgtEl>
                                          <p:spTgt spid="3">
                                            <p:txEl>
                                              <p:pRg st="5" end="5"/>
                                            </p:txEl>
                                          </p:spTgt>
                                        </p:tgtEl>
                                      </p:cBhvr>
                                    </p:animEffect>
                                  </p:childTnLst>
                                </p:cTn>
                              </p:par>
                            </p:childTnLst>
                          </p:cTn>
                        </p:par>
                        <p:par>
                          <p:cTn id="26" fill="hold">
                            <p:stCondLst>
                              <p:cond delay="3500"/>
                            </p:stCondLst>
                            <p:childTnLst>
                              <p:par>
                                <p:cTn id="27" presetID="10" presetClass="entr" presetSubtype="0" fill="hold" nodeType="afterEffect">
                                  <p:stCondLst>
                                    <p:cond delay="1000"/>
                                  </p:stCondLst>
                                  <p:childTnLst>
                                    <p:set>
                                      <p:cBhvr>
                                        <p:cTn id="28" dur="1" fill="hold">
                                          <p:stCondLst>
                                            <p:cond delay="0"/>
                                          </p:stCondLst>
                                        </p:cTn>
                                        <p:tgtEl>
                                          <p:spTgt spid="3">
                                            <p:txEl>
                                              <p:pRg st="7" end="7"/>
                                            </p:txEl>
                                          </p:spTgt>
                                        </p:tgtEl>
                                        <p:attrNameLst>
                                          <p:attrName>style.visibility</p:attrName>
                                        </p:attrNameLst>
                                      </p:cBhvr>
                                      <p:to>
                                        <p:strVal val="visible"/>
                                      </p:to>
                                    </p:set>
                                    <p:animEffect transition="in" filter="fade">
                                      <p:cBhvr>
                                        <p:cTn id="29" dur="1000"/>
                                        <p:tgtEl>
                                          <p:spTgt spid="3">
                                            <p:txEl>
                                              <p:pRg st="7" end="7"/>
                                            </p:txEl>
                                          </p:spTgt>
                                        </p:tgtEl>
                                      </p:cBhvr>
                                    </p:animEffect>
                                  </p:childTnLst>
                                </p:cTn>
                              </p:par>
                              <p:par>
                                <p:cTn id="30" presetID="10" presetClass="entr" presetSubtype="0" fill="hold" nodeType="withEffect">
                                  <p:stCondLst>
                                    <p:cond delay="100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1000"/>
                                        <p:tgtEl>
                                          <p:spTgt spid="12"/>
                                        </p:tgtEl>
                                      </p:cBhvr>
                                    </p:animEffect>
                                  </p:childTnLst>
                                </p:cTn>
                              </p:par>
                            </p:childTnLst>
                          </p:cTn>
                        </p:par>
                        <p:par>
                          <p:cTn id="33" fill="hold">
                            <p:stCondLst>
                              <p:cond delay="5500"/>
                            </p:stCondLst>
                            <p:childTnLst>
                              <p:par>
                                <p:cTn id="34" presetID="10"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1524000" y="228600"/>
          <a:ext cx="9144000" cy="762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TextBox 8"/>
          <p:cNvSpPr txBox="1"/>
          <p:nvPr/>
        </p:nvSpPr>
        <p:spPr>
          <a:xfrm>
            <a:off x="1981200" y="990600"/>
            <a:ext cx="8229600" cy="630942"/>
          </a:xfrm>
          <a:prstGeom prst="rect">
            <a:avLst/>
          </a:prstGeom>
          <a:noFill/>
        </p:spPr>
        <p:txBody>
          <a:bodyPr wrap="square" rtlCol="0">
            <a:spAutoFit/>
          </a:bodyPr>
          <a:lstStyle/>
          <a:p>
            <a:endParaRPr lang="en-US" sz="1100" dirty="0"/>
          </a:p>
          <a:p>
            <a:r>
              <a:rPr lang="en-US" sz="2400" dirty="0"/>
              <a:t>Before we finish…</a:t>
            </a:r>
          </a:p>
        </p:txBody>
      </p:sp>
      <p:sp>
        <p:nvSpPr>
          <p:cNvPr id="7" name="TextBox 6"/>
          <p:cNvSpPr txBox="1"/>
          <p:nvPr/>
        </p:nvSpPr>
        <p:spPr>
          <a:xfrm>
            <a:off x="1981201" y="2045255"/>
            <a:ext cx="615553" cy="4267200"/>
          </a:xfrm>
          <a:prstGeom prst="rect">
            <a:avLst/>
          </a:prstGeom>
          <a:solidFill>
            <a:schemeClr val="accent3"/>
          </a:solidFill>
        </p:spPr>
        <p:txBody>
          <a:bodyPr vert="vert270" wrap="square" rtlCol="0" anchor="ctr" anchorCtr="0">
            <a:spAutoFit/>
          </a:bodyPr>
          <a:lstStyle/>
          <a:p>
            <a:pPr algn="ctr"/>
            <a:r>
              <a:rPr lang="en-US" sz="2800" dirty="0"/>
              <a:t>Additional Resources</a:t>
            </a:r>
          </a:p>
        </p:txBody>
      </p:sp>
      <p:sp>
        <p:nvSpPr>
          <p:cNvPr id="11" name="TextBox 10"/>
          <p:cNvSpPr txBox="1"/>
          <p:nvPr/>
        </p:nvSpPr>
        <p:spPr>
          <a:xfrm>
            <a:off x="2731770" y="2018038"/>
            <a:ext cx="7467600" cy="3908762"/>
          </a:xfrm>
          <a:prstGeom prst="rect">
            <a:avLst/>
          </a:prstGeom>
          <a:noFill/>
        </p:spPr>
        <p:txBody>
          <a:bodyPr wrap="square" rtlCol="0">
            <a:spAutoFit/>
          </a:bodyPr>
          <a:lstStyle/>
          <a:p>
            <a:r>
              <a:rPr lang="en-US" sz="2400" dirty="0"/>
              <a:t>Consider taking the following online courses: </a:t>
            </a:r>
          </a:p>
          <a:p>
            <a:endParaRPr lang="en-US" sz="2400" dirty="0"/>
          </a:p>
          <a:p>
            <a:pPr marL="285750" indent="-285750">
              <a:spcAft>
                <a:spcPts val="1200"/>
              </a:spcAft>
              <a:buFont typeface="Wingdings" pitchFamily="2" charset="2"/>
              <a:buChar char="q"/>
            </a:pPr>
            <a:r>
              <a:rPr lang="en-US" sz="2400" dirty="0"/>
              <a:t>Managing Change</a:t>
            </a:r>
          </a:p>
          <a:p>
            <a:pPr marL="285750" indent="-285750">
              <a:spcAft>
                <a:spcPts val="1200"/>
              </a:spcAft>
              <a:buFont typeface="Wingdings" pitchFamily="2" charset="2"/>
              <a:buChar char="q"/>
            </a:pPr>
            <a:r>
              <a:rPr lang="en-US" sz="2400" dirty="0"/>
              <a:t>Providing Community Service </a:t>
            </a:r>
          </a:p>
          <a:p>
            <a:pPr marL="285750" indent="-285750">
              <a:spcAft>
                <a:spcPts val="1200"/>
              </a:spcAft>
              <a:buFont typeface="Wingdings" pitchFamily="2" charset="2"/>
              <a:buChar char="q"/>
            </a:pPr>
            <a:r>
              <a:rPr lang="en-US" sz="2400" dirty="0"/>
              <a:t>Team Motivation</a:t>
            </a:r>
          </a:p>
          <a:p>
            <a:pPr marL="285750" indent="-285750">
              <a:spcAft>
                <a:spcPts val="1200"/>
              </a:spcAft>
              <a:buFont typeface="Wingdings" pitchFamily="2" charset="2"/>
              <a:buChar char="q"/>
            </a:pPr>
            <a:r>
              <a:rPr lang="en-US" sz="2400" dirty="0"/>
              <a:t>Promoting Innovation</a:t>
            </a:r>
          </a:p>
          <a:p>
            <a:endParaRPr lang="en-US" sz="1200" dirty="0"/>
          </a:p>
          <a:p>
            <a:r>
              <a:rPr lang="en-US" sz="2000" dirty="0"/>
              <a:t>More information about the Lions Learning Center can be found here.</a:t>
            </a:r>
          </a:p>
          <a:p>
            <a:endParaRPr lang="en-US" sz="1200" dirty="0"/>
          </a:p>
        </p:txBody>
      </p:sp>
      <p:pic>
        <p:nvPicPr>
          <p:cNvPr id="10" name="Picture 4">
            <a:hlinkClick r:id="rId9" tooltip="Click here to be directed to the Lions Learning Center"/>
          </p:cNvPr>
          <p:cNvPicPr>
            <a:picLocks noChangeAspect="1" noChangeArrowheads="1"/>
          </p:cNvPicPr>
          <p:nvPr/>
        </p:nvPicPr>
        <p:blipFill>
          <a:blip r:embed="rId10">
            <a:extLst>
              <a:ext uri="{28A0092B-C50C-407E-A947-70E740481C1C}">
                <a14:useLocalDpi xmlns:a14="http://schemas.microsoft.com/office/drawing/2010/main" val="0"/>
              </a:ext>
            </a:extLst>
          </a:blip>
          <a:stretch>
            <a:fillRect/>
          </a:stretch>
        </p:blipFill>
        <p:spPr bwMode="auto">
          <a:xfrm>
            <a:off x="3581400" y="5357750"/>
            <a:ext cx="396240" cy="438912"/>
          </a:xfrm>
          <a:prstGeom prst="rect">
            <a:avLst/>
          </a:prstGeom>
          <a:noFill/>
          <a:extLst>
            <a:ext uri="{909E8E84-426E-40DD-AFC4-6F175D3DCCD1}">
              <a14:hiddenFill xmlns:a14="http://schemas.microsoft.com/office/drawing/2010/main">
                <a:solidFill>
                  <a:srgbClr val="FFFFFF"/>
                </a:solidFill>
              </a14:hiddenFill>
            </a:ext>
          </a:extLst>
        </p:spPr>
      </p:pic>
      <p:sp>
        <p:nvSpPr>
          <p:cNvPr id="3" name="Footer Placeholder 2"/>
          <p:cNvSpPr>
            <a:spLocks noGrp="1"/>
          </p:cNvSpPr>
          <p:nvPr>
            <p:ph type="ftr" sz="quarter" idx="11"/>
          </p:nvPr>
        </p:nvSpPr>
        <p:spPr/>
        <p:txBody>
          <a:bodyPr/>
          <a:lstStyle/>
          <a:p>
            <a:r>
              <a:rPr lang="en-US" dirty="0"/>
              <a:t>Club President Training</a:t>
            </a:r>
          </a:p>
        </p:txBody>
      </p:sp>
      <p:sp>
        <p:nvSpPr>
          <p:cNvPr id="5" name="Slide Number Placeholder 4"/>
          <p:cNvSpPr>
            <a:spLocks noGrp="1"/>
          </p:cNvSpPr>
          <p:nvPr>
            <p:ph type="sldNum" sz="quarter" idx="12"/>
          </p:nvPr>
        </p:nvSpPr>
        <p:spPr/>
        <p:txBody>
          <a:bodyPr/>
          <a:lstStyle/>
          <a:p>
            <a:fld id="{D057AB9D-7DAF-4932-8D90-97F45FB0A796}" type="slidenum">
              <a:rPr lang="en-US" smtClean="0"/>
              <a:t>32</a:t>
            </a:fld>
            <a:endParaRPr lang="en-US" dirty="0"/>
          </a:p>
        </p:txBody>
      </p:sp>
      <p:pic>
        <p:nvPicPr>
          <p:cNvPr id="14" name="Picture 3" descr="C:\Users\vcicero\AppData\Local\Microsoft\Windows\Temporary Internet Files\Content.IE5\BV7KX1XL\MC900432618[1].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982200" y="5867400"/>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C:\Users\vcicero\AppData\Local\Microsoft\Windows\Temporary Internet Files\Content.IE5\UDH751QD\MC900442122[1].png">
            <a:hlinkClick r:id="rId12" action="ppaction://hlinksldjump" tooltip="Click here to return to the Table of Contents Page"/>
          </p:cNvPr>
          <p:cNvPicPr>
            <a:picLocks noChangeAspect="1" noChangeArrowheads="1"/>
          </p:cNvPicPr>
          <p:nvPr/>
        </p:nvPicPr>
        <p:blipFill>
          <a:blip r:embed="rId13" cstate="print">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9982201" y="381000"/>
            <a:ext cx="437295" cy="43434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1848064" y="990600"/>
            <a:ext cx="8494589" cy="1000274"/>
          </a:xfrm>
          <a:prstGeom prst="rect">
            <a:avLst/>
          </a:prstGeom>
          <a:noFill/>
        </p:spPr>
        <p:txBody>
          <a:bodyPr wrap="square" rtlCol="0">
            <a:spAutoFit/>
          </a:bodyPr>
          <a:lstStyle/>
          <a:p>
            <a:endParaRPr lang="en-US" sz="1100" dirty="0"/>
          </a:p>
          <a:p>
            <a:r>
              <a:rPr lang="en-US" sz="2400" dirty="0"/>
              <a:t>The Lions Learning Center offers free online courses to assist members with leadership development.  </a:t>
            </a:r>
          </a:p>
        </p:txBody>
      </p:sp>
    </p:spTree>
    <p:custDataLst>
      <p:tags r:id="rId1"/>
    </p:custDataLst>
    <p:extLst>
      <p:ext uri="{BB962C8B-B14F-4D97-AF65-F5344CB8AC3E}">
        <p14:creationId xmlns:p14="http://schemas.microsoft.com/office/powerpoint/2010/main" val="1703490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10" presetClass="exit" presetSubtype="0" fill="hold" grpId="0" nodeType="withEffect">
                                  <p:stCondLst>
                                    <p:cond delay="750"/>
                                  </p:stCondLst>
                                  <p:childTnLst>
                                    <p:animEffect transition="out" filter="fade">
                                      <p:cBhvr>
                                        <p:cTn id="11" dur="500"/>
                                        <p:tgtEl>
                                          <p:spTgt spid="9"/>
                                        </p:tgtEl>
                                      </p:cBhvr>
                                    </p:animEffect>
                                    <p:set>
                                      <p:cBhvr>
                                        <p:cTn id="12" dur="1" fill="hold">
                                          <p:stCondLst>
                                            <p:cond delay="499"/>
                                          </p:stCondLst>
                                        </p:cTn>
                                        <p:tgtEl>
                                          <p:spTgt spid="9"/>
                                        </p:tgtEl>
                                        <p:attrNameLst>
                                          <p:attrName>style.visibility</p:attrName>
                                        </p:attrNameLst>
                                      </p:cBhvr>
                                      <p:to>
                                        <p:strVal val="hidden"/>
                                      </p:to>
                                    </p:set>
                                  </p:childTnLst>
                                </p:cTn>
                              </p:par>
                            </p:childTnLst>
                          </p:cTn>
                        </p:par>
                        <p:par>
                          <p:cTn id="13" fill="hold">
                            <p:stCondLst>
                              <p:cond delay="1250"/>
                            </p:stCondLst>
                            <p:childTnLst>
                              <p:par>
                                <p:cTn id="14" presetID="10"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childTnLst>
                                </p:cTn>
                              </p:par>
                            </p:childTnLst>
                          </p:cTn>
                        </p:par>
                        <p:par>
                          <p:cTn id="17" fill="hold">
                            <p:stCondLst>
                              <p:cond delay="2250"/>
                            </p:stCondLst>
                            <p:childTnLst>
                              <p:par>
                                <p:cTn id="18" presetID="10" presetClass="entr" presetSubtype="0" fill="hold" nodeType="afterEffect">
                                  <p:stCondLst>
                                    <p:cond delay="0"/>
                                  </p:stCondLst>
                                  <p:childTnLst>
                                    <p:set>
                                      <p:cBhvr>
                                        <p:cTn id="19" dur="1" fill="hold">
                                          <p:stCondLst>
                                            <p:cond delay="0"/>
                                          </p:stCondLst>
                                        </p:cTn>
                                        <p:tgtEl>
                                          <p:spTgt spid="11">
                                            <p:txEl>
                                              <p:pRg st="0" end="0"/>
                                            </p:txEl>
                                          </p:spTgt>
                                        </p:tgtEl>
                                        <p:attrNameLst>
                                          <p:attrName>style.visibility</p:attrName>
                                        </p:attrNameLst>
                                      </p:cBhvr>
                                      <p:to>
                                        <p:strVal val="visible"/>
                                      </p:to>
                                    </p:set>
                                    <p:animEffect transition="in" filter="fade">
                                      <p:cBhvr>
                                        <p:cTn id="20" dur="1000"/>
                                        <p:tgtEl>
                                          <p:spTgt spid="11">
                                            <p:txEl>
                                              <p:pRg st="0" end="0"/>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11">
                                            <p:txEl>
                                              <p:pRg st="2" end="2"/>
                                            </p:txEl>
                                          </p:spTgt>
                                        </p:tgtEl>
                                        <p:attrNameLst>
                                          <p:attrName>style.visibility</p:attrName>
                                        </p:attrNameLst>
                                      </p:cBhvr>
                                      <p:to>
                                        <p:strVal val="visible"/>
                                      </p:to>
                                    </p:set>
                                    <p:animEffect transition="in" filter="fade">
                                      <p:cBhvr>
                                        <p:cTn id="23" dur="1000"/>
                                        <p:tgtEl>
                                          <p:spTgt spid="11">
                                            <p:txEl>
                                              <p:pRg st="2" end="2"/>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11">
                                            <p:txEl>
                                              <p:pRg st="3" end="3"/>
                                            </p:txEl>
                                          </p:spTgt>
                                        </p:tgtEl>
                                        <p:attrNameLst>
                                          <p:attrName>style.visibility</p:attrName>
                                        </p:attrNameLst>
                                      </p:cBhvr>
                                      <p:to>
                                        <p:strVal val="visible"/>
                                      </p:to>
                                    </p:set>
                                    <p:animEffect transition="in" filter="fade">
                                      <p:cBhvr>
                                        <p:cTn id="26" dur="1000"/>
                                        <p:tgtEl>
                                          <p:spTgt spid="11">
                                            <p:txEl>
                                              <p:pRg st="3" end="3"/>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11">
                                            <p:txEl>
                                              <p:pRg st="4" end="4"/>
                                            </p:txEl>
                                          </p:spTgt>
                                        </p:tgtEl>
                                        <p:attrNameLst>
                                          <p:attrName>style.visibility</p:attrName>
                                        </p:attrNameLst>
                                      </p:cBhvr>
                                      <p:to>
                                        <p:strVal val="visible"/>
                                      </p:to>
                                    </p:set>
                                    <p:animEffect transition="in" filter="fade">
                                      <p:cBhvr>
                                        <p:cTn id="29" dur="1000"/>
                                        <p:tgtEl>
                                          <p:spTgt spid="11">
                                            <p:txEl>
                                              <p:pRg st="4" end="4"/>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11">
                                            <p:txEl>
                                              <p:pRg st="5" end="5"/>
                                            </p:txEl>
                                          </p:spTgt>
                                        </p:tgtEl>
                                        <p:attrNameLst>
                                          <p:attrName>style.visibility</p:attrName>
                                        </p:attrNameLst>
                                      </p:cBhvr>
                                      <p:to>
                                        <p:strVal val="visible"/>
                                      </p:to>
                                    </p:set>
                                    <p:animEffect transition="in" filter="fade">
                                      <p:cBhvr>
                                        <p:cTn id="32" dur="1000"/>
                                        <p:tgtEl>
                                          <p:spTgt spid="11">
                                            <p:txEl>
                                              <p:pRg st="5" end="5"/>
                                            </p:txEl>
                                          </p:spTgt>
                                        </p:tgtEl>
                                      </p:cBhvr>
                                    </p:animEffect>
                                  </p:childTnLst>
                                </p:cTn>
                              </p:par>
                            </p:childTnLst>
                          </p:cTn>
                        </p:par>
                        <p:par>
                          <p:cTn id="33" fill="hold">
                            <p:stCondLst>
                              <p:cond delay="3250"/>
                            </p:stCondLst>
                            <p:childTnLst>
                              <p:par>
                                <p:cTn id="34" presetID="10" presetClass="entr" presetSubtype="0" fill="hold" nodeType="afterEffect">
                                  <p:stCondLst>
                                    <p:cond delay="1000"/>
                                  </p:stCondLst>
                                  <p:childTnLst>
                                    <p:set>
                                      <p:cBhvr>
                                        <p:cTn id="35" dur="1" fill="hold">
                                          <p:stCondLst>
                                            <p:cond delay="0"/>
                                          </p:stCondLst>
                                        </p:cTn>
                                        <p:tgtEl>
                                          <p:spTgt spid="11">
                                            <p:txEl>
                                              <p:pRg st="7" end="7"/>
                                            </p:txEl>
                                          </p:spTgt>
                                        </p:tgtEl>
                                        <p:attrNameLst>
                                          <p:attrName>style.visibility</p:attrName>
                                        </p:attrNameLst>
                                      </p:cBhvr>
                                      <p:to>
                                        <p:strVal val="visible"/>
                                      </p:to>
                                    </p:set>
                                    <p:animEffect transition="in" filter="fade">
                                      <p:cBhvr>
                                        <p:cTn id="36" dur="1000"/>
                                        <p:tgtEl>
                                          <p:spTgt spid="11">
                                            <p:txEl>
                                              <p:pRg st="7" end="7"/>
                                            </p:txEl>
                                          </p:spTgt>
                                        </p:tgtEl>
                                      </p:cBhvr>
                                    </p:animEffect>
                                  </p:childTnLst>
                                </p:cTn>
                              </p:par>
                              <p:par>
                                <p:cTn id="37" presetID="10" presetClass="entr" presetSubtype="0" fill="hold" nodeType="withEffect">
                                  <p:stCondLst>
                                    <p:cond delay="100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500"/>
                                        <p:tgtEl>
                                          <p:spTgt spid="10"/>
                                        </p:tgtEl>
                                      </p:cBhvr>
                                    </p:animEffect>
                                  </p:childTnLst>
                                </p:cTn>
                              </p:par>
                            </p:childTnLst>
                          </p:cTn>
                        </p:par>
                        <p:par>
                          <p:cTn id="40" fill="hold">
                            <p:stCondLst>
                              <p:cond delay="5250"/>
                            </p:stCondLst>
                            <p:childTnLst>
                              <p:par>
                                <p:cTn id="41" presetID="10" presetClass="entr" presetSubtype="0"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7" grpId="0" animBg="1"/>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119711564"/>
              </p:ext>
            </p:extLst>
          </p:nvPr>
        </p:nvGraphicFramePr>
        <p:xfrm>
          <a:off x="1012371" y="228600"/>
          <a:ext cx="9938657" cy="914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3" name="Group 2"/>
          <p:cNvGrpSpPr/>
          <p:nvPr/>
        </p:nvGrpSpPr>
        <p:grpSpPr>
          <a:xfrm>
            <a:off x="7010400" y="1905000"/>
            <a:ext cx="3200400" cy="3200400"/>
            <a:chOff x="5486400" y="1905000"/>
            <a:chExt cx="3200400" cy="3200400"/>
          </a:xfrm>
        </p:grpSpPr>
        <p:sp>
          <p:nvSpPr>
            <p:cNvPr id="14" name="Oval 13"/>
            <p:cNvSpPr/>
            <p:nvPr/>
          </p:nvSpPr>
          <p:spPr>
            <a:xfrm>
              <a:off x="5486400" y="1905000"/>
              <a:ext cx="3200400" cy="3200400"/>
            </a:xfrm>
            <a:prstGeom prst="ellipse">
              <a:avLst/>
            </a:pr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a:lstStyle/>
            <a:p>
              <a:endParaRPr lang="en-GB"/>
            </a:p>
          </p:txBody>
        </p:sp>
        <p:sp>
          <p:nvSpPr>
            <p:cNvPr id="17" name="Oval 16"/>
            <p:cNvSpPr/>
            <p:nvPr/>
          </p:nvSpPr>
          <p:spPr>
            <a:xfrm>
              <a:off x="5753101" y="2189515"/>
              <a:ext cx="2667000" cy="2667000"/>
            </a:xfrm>
            <a:prstGeom prst="ellipse">
              <a:avLst/>
            </a:pr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txBody>
            <a:bodyPr/>
            <a:lstStyle/>
            <a:p>
              <a:endParaRPr lang="en-GB"/>
            </a:p>
          </p:txBody>
        </p:sp>
        <p:sp>
          <p:nvSpPr>
            <p:cNvPr id="26" name="Oval 25"/>
            <p:cNvSpPr/>
            <p:nvPr/>
          </p:nvSpPr>
          <p:spPr>
            <a:xfrm>
              <a:off x="6033475" y="2472509"/>
              <a:ext cx="2133600" cy="2133600"/>
            </a:xfrm>
            <a:prstGeom prst="ellipse">
              <a:avLst/>
            </a:pr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txBody>
            <a:bodyPr/>
            <a:lstStyle/>
            <a:p>
              <a:endParaRPr lang="en-GB"/>
            </a:p>
          </p:txBody>
        </p:sp>
        <p:sp>
          <p:nvSpPr>
            <p:cNvPr id="29" name="Oval 28"/>
            <p:cNvSpPr/>
            <p:nvPr/>
          </p:nvSpPr>
          <p:spPr>
            <a:xfrm>
              <a:off x="6265940" y="2739209"/>
              <a:ext cx="1600200" cy="1600200"/>
            </a:xfrm>
            <a:prstGeom prst="ellipse">
              <a:avLst/>
            </a:pr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txBody>
            <a:bodyPr/>
            <a:lstStyle/>
            <a:p>
              <a:endParaRPr lang="en-GB"/>
            </a:p>
          </p:txBody>
        </p:sp>
        <p:sp>
          <p:nvSpPr>
            <p:cNvPr id="32" name="Oval 31"/>
            <p:cNvSpPr/>
            <p:nvPr/>
          </p:nvSpPr>
          <p:spPr>
            <a:xfrm>
              <a:off x="6539866" y="3024302"/>
              <a:ext cx="1066800" cy="1066800"/>
            </a:xfrm>
            <a:prstGeom prst="ellipse">
              <a:avLst/>
            </a:pr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6">
                <a:hueOff val="0"/>
                <a:satOff val="0"/>
                <a:lumOff val="0"/>
                <a:alphaOff val="0"/>
              </a:schemeClr>
            </a:fillRef>
            <a:effectRef idx="2">
              <a:schemeClr val="accent6">
                <a:hueOff val="0"/>
                <a:satOff val="0"/>
                <a:lumOff val="0"/>
                <a:alphaOff val="0"/>
              </a:schemeClr>
            </a:effectRef>
            <a:fontRef idx="minor">
              <a:schemeClr val="lt1"/>
            </a:fontRef>
          </p:style>
          <p:txBody>
            <a:bodyPr/>
            <a:lstStyle/>
            <a:p>
              <a:r>
                <a:rPr lang="en-US" sz="1800" dirty="0"/>
                <a:t>1</a:t>
              </a:r>
            </a:p>
          </p:txBody>
        </p:sp>
        <p:grpSp>
          <p:nvGrpSpPr>
            <p:cNvPr id="34" name="Group 33"/>
            <p:cNvGrpSpPr/>
            <p:nvPr/>
          </p:nvGrpSpPr>
          <p:grpSpPr>
            <a:xfrm>
              <a:off x="6695435" y="3185164"/>
              <a:ext cx="746760" cy="746761"/>
              <a:chOff x="1565729" y="2064362"/>
              <a:chExt cx="936893" cy="902332"/>
            </a:xfrm>
            <a:scene3d>
              <a:camera prst="orthographicFront"/>
              <a:lightRig rig="threePt" dir="t">
                <a:rot lat="0" lon="0" rev="7500000"/>
              </a:lightRig>
            </a:scene3d>
          </p:grpSpPr>
          <p:sp>
            <p:nvSpPr>
              <p:cNvPr id="35" name="Oval 34"/>
              <p:cNvSpPr/>
              <p:nvPr/>
            </p:nvSpPr>
            <p:spPr>
              <a:xfrm>
                <a:off x="1565729" y="2064362"/>
                <a:ext cx="936893" cy="902332"/>
              </a:xfrm>
              <a:prstGeom prst="ellipse">
                <a:avLst/>
              </a:prstGeom>
              <a:sp3d prstMaterial="plastic">
                <a:bevelT w="127000" h="25400" prst="relaxedInset"/>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a:lstStyle/>
              <a:p>
                <a:endParaRPr lang="en-GB"/>
              </a:p>
            </p:txBody>
          </p:sp>
          <p:sp>
            <p:nvSpPr>
              <p:cNvPr id="36" name="Oval 4"/>
              <p:cNvSpPr/>
              <p:nvPr/>
            </p:nvSpPr>
            <p:spPr>
              <a:xfrm>
                <a:off x="1599061" y="2333810"/>
                <a:ext cx="876699" cy="36433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100" b="1" kern="1200" baseline="0" dirty="0">
                    <a:latin typeface="Cambria" pitchFamily="18" charset="0"/>
                  </a:rPr>
                  <a:t>Club</a:t>
                </a:r>
              </a:p>
            </p:txBody>
          </p:sp>
        </p:grpSp>
      </p:grpSp>
      <p:sp>
        <p:nvSpPr>
          <p:cNvPr id="5" name="Footer Placeholder 4"/>
          <p:cNvSpPr>
            <a:spLocks noGrp="1"/>
          </p:cNvSpPr>
          <p:nvPr>
            <p:ph type="ftr" sz="quarter" idx="11"/>
          </p:nvPr>
        </p:nvSpPr>
        <p:spPr/>
        <p:txBody>
          <a:bodyPr/>
          <a:lstStyle/>
          <a:p>
            <a:r>
              <a:rPr lang="en-US" dirty="0"/>
              <a:t>Club President Training</a:t>
            </a:r>
          </a:p>
        </p:txBody>
      </p:sp>
      <p:sp>
        <p:nvSpPr>
          <p:cNvPr id="6" name="Slide Number Placeholder 5"/>
          <p:cNvSpPr>
            <a:spLocks noGrp="1"/>
          </p:cNvSpPr>
          <p:nvPr>
            <p:ph type="sldNum" sz="quarter" idx="12"/>
          </p:nvPr>
        </p:nvSpPr>
        <p:spPr/>
        <p:txBody>
          <a:bodyPr/>
          <a:lstStyle/>
          <a:p>
            <a:fld id="{D057AB9D-7DAF-4932-8D90-97F45FB0A796}" type="slidenum">
              <a:rPr lang="en-US" smtClean="0"/>
              <a:t>4</a:t>
            </a:fld>
            <a:endParaRPr lang="en-US" dirty="0"/>
          </a:p>
        </p:txBody>
      </p:sp>
      <p:pic>
        <p:nvPicPr>
          <p:cNvPr id="37" name="Picture 3" descr="C:\Users\vcicero\AppData\Local\Microsoft\Windows\Temporary Internet Files\Content.IE5\BV7KX1XL\MC900432618[1].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982200" y="5867400"/>
            <a:ext cx="457200" cy="457200"/>
          </a:xfrm>
          <a:prstGeom prst="rect">
            <a:avLst/>
          </a:prstGeom>
          <a:noFill/>
          <a:extLst>
            <a:ext uri="{909E8E84-426E-40DD-AFC4-6F175D3DCCD1}">
              <a14:hiddenFill xmlns:a14="http://schemas.microsoft.com/office/drawing/2010/main">
                <a:solidFill>
                  <a:srgbClr val="FFFFFF"/>
                </a:solidFill>
              </a14:hiddenFill>
            </a:ext>
          </a:extLst>
        </p:spPr>
      </p:pic>
      <p:sp>
        <p:nvSpPr>
          <p:cNvPr id="38" name="TextBox 37"/>
          <p:cNvSpPr txBox="1"/>
          <p:nvPr/>
        </p:nvSpPr>
        <p:spPr>
          <a:xfrm>
            <a:off x="1878714" y="1964592"/>
            <a:ext cx="4903087" cy="2923877"/>
          </a:xfrm>
          <a:prstGeom prst="rect">
            <a:avLst/>
          </a:prstGeom>
          <a:noFill/>
        </p:spPr>
        <p:txBody>
          <a:bodyPr wrap="square" rtlCol="0">
            <a:spAutoFit/>
          </a:bodyPr>
          <a:lstStyle/>
          <a:p>
            <a:r>
              <a:rPr lang="en-US" sz="2400" dirty="0"/>
              <a:t>Lions Clubs International is comprised of a large network of Lions, with clubs at the center.</a:t>
            </a:r>
          </a:p>
          <a:p>
            <a:pPr marL="457200" indent="-457200">
              <a:buFont typeface="Arial" pitchFamily="34" charset="0"/>
              <a:buChar char="•"/>
            </a:pPr>
            <a:endParaRPr lang="en-US" sz="800" dirty="0"/>
          </a:p>
          <a:p>
            <a:pPr marL="457200" indent="-457200">
              <a:buFont typeface="Arial" pitchFamily="34" charset="0"/>
              <a:buChar char="•"/>
            </a:pPr>
            <a:endParaRPr lang="en-US" sz="800" dirty="0"/>
          </a:p>
          <a:p>
            <a:r>
              <a:rPr lang="en-US" sz="2400" dirty="0"/>
              <a:t>This structure facilitates communication and promotes service on a local, regional and global scale.</a:t>
            </a:r>
          </a:p>
        </p:txBody>
      </p:sp>
      <p:pic>
        <p:nvPicPr>
          <p:cNvPr id="16" name="Picture 2" descr="C:\Users\vcicero\AppData\Local\Microsoft\Windows\Temporary Internet Files\Content.IE5\UDH751QD\MC900442122[1].png">
            <a:hlinkClick r:id="rId10" action="ppaction://hlinksldjump" tooltip="Click here to return to the Table of Contents Page"/>
          </p:cNvPr>
          <p:cNvPicPr>
            <a:picLocks noChangeAspect="1" noChangeArrowheads="1"/>
          </p:cNvPicPr>
          <p:nvPr/>
        </p:nvPicPr>
        <p:blipFill>
          <a:blip r:embed="rId11" cstate="print">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9982201" y="381000"/>
            <a:ext cx="437295" cy="43434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583733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8">
                                            <p:txEl>
                                              <p:pRg st="0" end="0"/>
                                            </p:txEl>
                                          </p:spTgt>
                                        </p:tgtEl>
                                        <p:attrNameLst>
                                          <p:attrName>style.visibility</p:attrName>
                                        </p:attrNameLst>
                                      </p:cBhvr>
                                      <p:to>
                                        <p:strVal val="visible"/>
                                      </p:to>
                                    </p:set>
                                    <p:animEffect transition="in" filter="fade">
                                      <p:cBhvr>
                                        <p:cTn id="7" dur="1000"/>
                                        <p:tgtEl>
                                          <p:spTgt spid="38">
                                            <p:txEl>
                                              <p:pRg st="0" end="0"/>
                                            </p:txEl>
                                          </p:spTgt>
                                        </p:tgtEl>
                                      </p:cBhvr>
                                    </p:animEffect>
                                  </p:childTnLst>
                                </p:cTn>
                              </p:par>
                            </p:childTnLst>
                          </p:cTn>
                        </p:par>
                        <p:par>
                          <p:cTn id="8" fill="hold">
                            <p:stCondLst>
                              <p:cond delay="1000"/>
                            </p:stCondLst>
                            <p:childTnLst>
                              <p:par>
                                <p:cTn id="9" presetID="10" presetClass="entr" presetSubtype="0" fill="hold" nodeType="afterEffect">
                                  <p:stCondLst>
                                    <p:cond delay="3000"/>
                                  </p:stCondLst>
                                  <p:childTnLst>
                                    <p:set>
                                      <p:cBhvr>
                                        <p:cTn id="10" dur="1" fill="hold">
                                          <p:stCondLst>
                                            <p:cond delay="0"/>
                                          </p:stCondLst>
                                        </p:cTn>
                                        <p:tgtEl>
                                          <p:spTgt spid="38">
                                            <p:txEl>
                                              <p:pRg st="3" end="3"/>
                                            </p:txEl>
                                          </p:spTgt>
                                        </p:tgtEl>
                                        <p:attrNameLst>
                                          <p:attrName>style.visibility</p:attrName>
                                        </p:attrNameLst>
                                      </p:cBhvr>
                                      <p:to>
                                        <p:strVal val="visible"/>
                                      </p:to>
                                    </p:set>
                                    <p:animEffect transition="in" filter="fade">
                                      <p:cBhvr>
                                        <p:cTn id="11" dur="1000"/>
                                        <p:tgtEl>
                                          <p:spTgt spid="38">
                                            <p:txEl>
                                              <p:pRg st="3" end="3"/>
                                            </p:txEl>
                                          </p:spTgt>
                                        </p:tgtEl>
                                      </p:cBhvr>
                                    </p:animEffect>
                                  </p:childTnLst>
                                </p:cTn>
                              </p:par>
                            </p:childTnLst>
                          </p:cTn>
                        </p:par>
                        <p:par>
                          <p:cTn id="12" fill="hold">
                            <p:stCondLst>
                              <p:cond delay="5000"/>
                            </p:stCondLst>
                            <p:childTnLst>
                              <p:par>
                                <p:cTn id="13" presetID="10" presetClass="entr" presetSubtype="0" fill="hold" nodeType="afterEffect">
                                  <p:stCondLst>
                                    <p:cond delay="1000"/>
                                  </p:stCondLst>
                                  <p:childTnLst>
                                    <p:set>
                                      <p:cBhvr>
                                        <p:cTn id="14" dur="1" fill="hold">
                                          <p:stCondLst>
                                            <p:cond delay="0"/>
                                          </p:stCondLst>
                                        </p:cTn>
                                        <p:tgtEl>
                                          <p:spTgt spid="37"/>
                                        </p:tgtEl>
                                        <p:attrNameLst>
                                          <p:attrName>style.visibility</p:attrName>
                                        </p:attrNameLst>
                                      </p:cBhvr>
                                      <p:to>
                                        <p:strVal val="visible"/>
                                      </p:to>
                                    </p:set>
                                    <p:animEffect transition="in" filter="fade">
                                      <p:cBhvr>
                                        <p:cTn id="15"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1524000" y="228600"/>
          <a:ext cx="9144000" cy="762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13" name="Group 12"/>
          <p:cNvGrpSpPr/>
          <p:nvPr/>
        </p:nvGrpSpPr>
        <p:grpSpPr>
          <a:xfrm>
            <a:off x="1046775" y="1151423"/>
            <a:ext cx="5029200" cy="5029200"/>
            <a:chOff x="626281" y="101379"/>
            <a:chExt cx="3642344" cy="3497580"/>
          </a:xfrm>
          <a:scene3d>
            <a:camera prst="orthographicFront"/>
            <a:lightRig rig="threePt" dir="t">
              <a:rot lat="0" lon="0" rev="7500000"/>
            </a:lightRig>
          </a:scene3d>
        </p:grpSpPr>
        <p:sp>
          <p:nvSpPr>
            <p:cNvPr id="14" name="Oval 13"/>
            <p:cNvSpPr/>
            <p:nvPr/>
          </p:nvSpPr>
          <p:spPr>
            <a:xfrm>
              <a:off x="626281" y="101379"/>
              <a:ext cx="3642344" cy="3497580"/>
            </a:xfrm>
            <a:prstGeom prst="ellipse">
              <a:avLst/>
            </a:prstGeom>
            <a:sp3d prstMaterial="plastic">
              <a:bevelT w="127000" h="25400" prst="relaxedInset"/>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a:lstStyle/>
            <a:p>
              <a:endParaRPr lang="en-GB"/>
            </a:p>
          </p:txBody>
        </p:sp>
        <p:sp>
          <p:nvSpPr>
            <p:cNvPr id="15" name="Oval 4"/>
            <p:cNvSpPr/>
            <p:nvPr/>
          </p:nvSpPr>
          <p:spPr>
            <a:xfrm>
              <a:off x="1872068" y="124610"/>
              <a:ext cx="1138232" cy="29146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US" sz="1400" b="1" kern="1200" baseline="0" dirty="0">
                  <a:solidFill>
                    <a:schemeClr val="bg1"/>
                  </a:solidFill>
                  <a:latin typeface="Cambria" pitchFamily="18" charset="0"/>
                </a:rPr>
                <a:t>Constitutional Area</a:t>
              </a:r>
            </a:p>
          </p:txBody>
        </p:sp>
      </p:grpSp>
      <p:grpSp>
        <p:nvGrpSpPr>
          <p:cNvPr id="16" name="Group 15"/>
          <p:cNvGrpSpPr/>
          <p:nvPr/>
        </p:nvGrpSpPr>
        <p:grpSpPr>
          <a:xfrm>
            <a:off x="1574800" y="1600200"/>
            <a:ext cx="4114800" cy="4114800"/>
            <a:chOff x="723900" y="437197"/>
            <a:chExt cx="2628899" cy="2477452"/>
          </a:xfrm>
          <a:scene3d>
            <a:camera prst="orthographicFront"/>
            <a:lightRig rig="threePt" dir="t">
              <a:rot lat="0" lon="0" rev="7500000"/>
            </a:lightRig>
          </a:scene3d>
        </p:grpSpPr>
        <p:sp>
          <p:nvSpPr>
            <p:cNvPr id="17" name="Oval 16"/>
            <p:cNvSpPr/>
            <p:nvPr/>
          </p:nvSpPr>
          <p:spPr>
            <a:xfrm>
              <a:off x="723900" y="437197"/>
              <a:ext cx="2628899" cy="2477452"/>
            </a:xfrm>
            <a:prstGeom prst="ellipse">
              <a:avLst/>
            </a:prstGeom>
            <a:sp3d prstMaterial="plastic">
              <a:bevelT w="127000" h="25400" prst="relaxedInset"/>
            </a:sp3d>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txBody>
            <a:bodyPr/>
            <a:lstStyle/>
            <a:p>
              <a:endParaRPr lang="en-GB"/>
            </a:p>
          </p:txBody>
        </p:sp>
        <p:sp>
          <p:nvSpPr>
            <p:cNvPr id="18" name="Oval 4"/>
            <p:cNvSpPr/>
            <p:nvPr/>
          </p:nvSpPr>
          <p:spPr>
            <a:xfrm>
              <a:off x="1471493" y="482617"/>
              <a:ext cx="1133712" cy="28490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US" sz="1400" b="1" kern="1200" baseline="0" dirty="0">
                  <a:latin typeface="Cambria" pitchFamily="18" charset="0"/>
                </a:rPr>
                <a:t>Multiple District</a:t>
              </a:r>
            </a:p>
          </p:txBody>
        </p:sp>
      </p:grpSp>
      <p:grpSp>
        <p:nvGrpSpPr>
          <p:cNvPr id="25" name="Group 24"/>
          <p:cNvGrpSpPr/>
          <p:nvPr/>
        </p:nvGrpSpPr>
        <p:grpSpPr>
          <a:xfrm>
            <a:off x="2042160" y="2057400"/>
            <a:ext cx="3200400" cy="3200400"/>
            <a:chOff x="1003298" y="874394"/>
            <a:chExt cx="2070103" cy="2040255"/>
          </a:xfrm>
          <a:scene3d>
            <a:camera prst="orthographicFront"/>
            <a:lightRig rig="threePt" dir="t">
              <a:rot lat="0" lon="0" rev="7500000"/>
            </a:lightRig>
          </a:scene3d>
        </p:grpSpPr>
        <p:sp>
          <p:nvSpPr>
            <p:cNvPr id="26" name="Oval 25"/>
            <p:cNvSpPr/>
            <p:nvPr/>
          </p:nvSpPr>
          <p:spPr>
            <a:xfrm>
              <a:off x="1003298" y="874394"/>
              <a:ext cx="2070103" cy="2040255"/>
            </a:xfrm>
            <a:prstGeom prst="ellipse">
              <a:avLst/>
            </a:prstGeom>
            <a:sp3d prstMaterial="plastic">
              <a:bevelT w="127000" h="25400" prst="relaxedInset"/>
            </a:sp3d>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txBody>
            <a:bodyPr/>
            <a:lstStyle/>
            <a:p>
              <a:endParaRPr lang="en-GB"/>
            </a:p>
          </p:txBody>
        </p:sp>
        <p:sp>
          <p:nvSpPr>
            <p:cNvPr id="27" name="Oval 4"/>
            <p:cNvSpPr/>
            <p:nvPr/>
          </p:nvSpPr>
          <p:spPr>
            <a:xfrm>
              <a:off x="1502710" y="874394"/>
              <a:ext cx="1071278" cy="28155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b="1" kern="1200" baseline="0" dirty="0">
                  <a:latin typeface="Cambria" pitchFamily="18" charset="0"/>
                </a:rPr>
                <a:t>District</a:t>
              </a:r>
            </a:p>
          </p:txBody>
        </p:sp>
      </p:grpSp>
      <p:grpSp>
        <p:nvGrpSpPr>
          <p:cNvPr id="28" name="Group 27"/>
          <p:cNvGrpSpPr/>
          <p:nvPr/>
        </p:nvGrpSpPr>
        <p:grpSpPr>
          <a:xfrm>
            <a:off x="2499359" y="2461108"/>
            <a:ext cx="2286000" cy="2286000"/>
            <a:chOff x="1219195" y="1311592"/>
            <a:chExt cx="1638308" cy="1603057"/>
          </a:xfrm>
          <a:scene3d>
            <a:camera prst="orthographicFront"/>
            <a:lightRig rig="threePt" dir="t">
              <a:rot lat="0" lon="0" rev="7500000"/>
            </a:lightRig>
          </a:scene3d>
        </p:grpSpPr>
        <p:sp>
          <p:nvSpPr>
            <p:cNvPr id="29" name="Oval 28"/>
            <p:cNvSpPr/>
            <p:nvPr/>
          </p:nvSpPr>
          <p:spPr>
            <a:xfrm>
              <a:off x="1219195" y="1311592"/>
              <a:ext cx="1638308" cy="1603057"/>
            </a:xfrm>
            <a:prstGeom prst="ellipse">
              <a:avLst/>
            </a:prstGeom>
            <a:sp3d prstMaterial="plastic">
              <a:bevelT w="127000" h="25400" prst="relaxedInset"/>
            </a:sp3d>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txBody>
            <a:bodyPr/>
            <a:lstStyle/>
            <a:p>
              <a:endParaRPr lang="en-GB"/>
            </a:p>
          </p:txBody>
        </p:sp>
        <p:sp>
          <p:nvSpPr>
            <p:cNvPr id="30" name="Oval 4"/>
            <p:cNvSpPr/>
            <p:nvPr/>
          </p:nvSpPr>
          <p:spPr>
            <a:xfrm>
              <a:off x="1596006" y="1334747"/>
              <a:ext cx="884686" cy="288550"/>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b="1" kern="1200" baseline="0" dirty="0">
                  <a:latin typeface="Cambria" pitchFamily="18" charset="0"/>
                </a:rPr>
                <a:t>Zone</a:t>
              </a:r>
            </a:p>
          </p:txBody>
        </p:sp>
      </p:grpSp>
      <p:sp>
        <p:nvSpPr>
          <p:cNvPr id="33" name="Oval 4"/>
          <p:cNvSpPr/>
          <p:nvPr/>
        </p:nvSpPr>
        <p:spPr>
          <a:xfrm>
            <a:off x="3336988" y="2947492"/>
            <a:ext cx="671749" cy="255032"/>
          </a:xfrm>
          <a:prstGeom prst="rect">
            <a:avLst/>
          </a:prstGeom>
          <a:scene3d>
            <a:camera prst="orthographicFront"/>
            <a:lightRig rig="threePt" dir="t">
              <a:rot lat="0" lon="0" rev="7500000"/>
            </a:lightRig>
          </a:scene3d>
          <a:sp3d/>
        </p:spPr>
        <p:style>
          <a:lnRef idx="0">
            <a:scrgbClr r="0" g="0" b="0"/>
          </a:lnRef>
          <a:fillRef idx="0">
            <a:scrgbClr r="0" g="0" b="0"/>
          </a:fillRef>
          <a:effectRef idx="0">
            <a:scrgbClr r="0" g="0" b="0"/>
          </a:effectRef>
          <a:fontRef idx="minor">
            <a:schemeClr val="lt1"/>
          </a:fontRef>
        </p:style>
        <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endParaRPr lang="en-US" sz="1400" b="1" dirty="0">
              <a:latin typeface="Cambria" pitchFamily="18" charset="0"/>
            </a:endParaRPr>
          </a:p>
          <a:p>
            <a:pPr lvl="0" algn="ctr" defTabSz="622300">
              <a:lnSpc>
                <a:spcPct val="90000"/>
              </a:lnSpc>
              <a:spcBef>
                <a:spcPct val="0"/>
              </a:spcBef>
              <a:spcAft>
                <a:spcPct val="35000"/>
              </a:spcAft>
            </a:pPr>
            <a:endParaRPr lang="en-US" sz="1400" b="1" kern="1200" baseline="0" dirty="0">
              <a:latin typeface="Cambria" pitchFamily="18" charset="0"/>
            </a:endParaRPr>
          </a:p>
        </p:txBody>
      </p:sp>
      <p:grpSp>
        <p:nvGrpSpPr>
          <p:cNvPr id="34" name="Group 33"/>
          <p:cNvGrpSpPr/>
          <p:nvPr/>
        </p:nvGrpSpPr>
        <p:grpSpPr>
          <a:xfrm>
            <a:off x="3010086" y="3005043"/>
            <a:ext cx="1313392" cy="1292515"/>
            <a:chOff x="1651000" y="2185987"/>
            <a:chExt cx="774699" cy="728662"/>
          </a:xfrm>
          <a:scene3d>
            <a:camera prst="orthographicFront"/>
            <a:lightRig rig="threePt" dir="t">
              <a:rot lat="0" lon="0" rev="7500000"/>
            </a:lightRig>
          </a:scene3d>
        </p:grpSpPr>
        <p:sp>
          <p:nvSpPr>
            <p:cNvPr id="35" name="Oval 34"/>
            <p:cNvSpPr/>
            <p:nvPr/>
          </p:nvSpPr>
          <p:spPr>
            <a:xfrm>
              <a:off x="1651000" y="2185987"/>
              <a:ext cx="774699" cy="728662"/>
            </a:xfrm>
            <a:prstGeom prst="ellipse">
              <a:avLst/>
            </a:prstGeom>
            <a:sp3d prstMaterial="plastic">
              <a:bevelT w="127000" h="25400" prst="relaxedInset"/>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a:lstStyle/>
            <a:p>
              <a:endParaRPr lang="en-GB"/>
            </a:p>
          </p:txBody>
        </p:sp>
        <p:sp>
          <p:nvSpPr>
            <p:cNvPr id="36" name="Oval 4"/>
            <p:cNvSpPr/>
            <p:nvPr/>
          </p:nvSpPr>
          <p:spPr>
            <a:xfrm>
              <a:off x="1767079" y="2368153"/>
              <a:ext cx="547795" cy="364331"/>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b="1" kern="1200" baseline="0" dirty="0">
                  <a:latin typeface="Cambria" pitchFamily="18" charset="0"/>
                </a:rPr>
                <a:t>Club</a:t>
              </a:r>
            </a:p>
          </p:txBody>
        </p:sp>
      </p:grpSp>
      <p:sp>
        <p:nvSpPr>
          <p:cNvPr id="3" name="TextBox 2"/>
          <p:cNvSpPr txBox="1"/>
          <p:nvPr/>
        </p:nvSpPr>
        <p:spPr>
          <a:xfrm>
            <a:off x="6197600" y="1219200"/>
            <a:ext cx="5689599" cy="4893647"/>
          </a:xfrm>
          <a:prstGeom prst="rect">
            <a:avLst/>
          </a:prstGeom>
          <a:noFill/>
        </p:spPr>
        <p:txBody>
          <a:bodyPr wrap="square" rtlCol="0">
            <a:spAutoFit/>
          </a:bodyPr>
          <a:lstStyle/>
          <a:p>
            <a:r>
              <a:rPr lang="en-US" dirty="0"/>
              <a:t>Lions Clubs International is comprised of a large network of Lions, with clubs at the center.</a:t>
            </a:r>
          </a:p>
          <a:p>
            <a:pPr marL="457200" indent="-457200">
              <a:buFont typeface="Arial" pitchFamily="34" charset="0"/>
              <a:buChar char="•"/>
            </a:pPr>
            <a:endParaRPr lang="en-US" sz="600" dirty="0"/>
          </a:p>
          <a:p>
            <a:pPr marL="457200" indent="-457200">
              <a:buFont typeface="Arial" pitchFamily="34" charset="0"/>
              <a:buChar char="•"/>
            </a:pPr>
            <a:endParaRPr lang="en-US" sz="600" dirty="0"/>
          </a:p>
          <a:p>
            <a:r>
              <a:rPr lang="en-US" dirty="0"/>
              <a:t>This structure facilitates communication and promotes service on a local, regional and global scale </a:t>
            </a:r>
          </a:p>
          <a:p>
            <a:endParaRPr lang="en-US" dirty="0"/>
          </a:p>
          <a:p>
            <a:r>
              <a:rPr lang="en-US" dirty="0"/>
              <a:t>A </a:t>
            </a:r>
            <a:r>
              <a:rPr lang="en-US" sz="1800" dirty="0"/>
              <a:t>club consists of a minimum of 20 members (4-56)</a:t>
            </a:r>
          </a:p>
          <a:p>
            <a:pPr marL="285750" indent="-285750">
              <a:buFont typeface="Arial" pitchFamily="34" charset="0"/>
              <a:buChar char="•"/>
            </a:pPr>
            <a:r>
              <a:rPr lang="en-US" sz="1800" dirty="0"/>
              <a:t>A zone consists of 4 – 8 clubs </a:t>
            </a:r>
          </a:p>
          <a:p>
            <a:pPr marL="285750" indent="-285750">
              <a:buFont typeface="Arial" pitchFamily="34" charset="0"/>
              <a:buChar char="•"/>
            </a:pPr>
            <a:r>
              <a:rPr lang="en-US" sz="1800" dirty="0"/>
              <a:t>A district is comprised of at least 35 clubs with 1250 active members (currently 1277)</a:t>
            </a:r>
          </a:p>
          <a:p>
            <a:pPr marL="285750" indent="-285750">
              <a:buFont typeface="Arial" pitchFamily="34" charset="0"/>
              <a:buChar char="•"/>
            </a:pPr>
            <a:endParaRPr lang="en-US" sz="1800" dirty="0"/>
          </a:p>
          <a:p>
            <a:pPr marL="285750" indent="-285750">
              <a:buFont typeface="Arial" pitchFamily="34" charset="0"/>
              <a:buChar char="•"/>
            </a:pPr>
            <a:r>
              <a:rPr lang="en-US" sz="1800" dirty="0"/>
              <a:t>Several districts in a given geographical area comprise a multiple district (MD105)</a:t>
            </a:r>
          </a:p>
          <a:p>
            <a:pPr marL="285750" indent="-285750">
              <a:buFont typeface="Arial" pitchFamily="34" charset="0"/>
              <a:buChar char="•"/>
            </a:pPr>
            <a:endParaRPr lang="en-US" sz="1800" dirty="0"/>
          </a:p>
          <a:p>
            <a:pPr marL="285750" indent="-285750">
              <a:buFont typeface="Arial" pitchFamily="34" charset="0"/>
              <a:buChar char="•"/>
            </a:pPr>
            <a:r>
              <a:rPr lang="en-US" sz="1800" dirty="0"/>
              <a:t>Each Lions club is located in one of the </a:t>
            </a:r>
            <a:r>
              <a:rPr lang="en-US" dirty="0"/>
              <a:t>eight</a:t>
            </a:r>
            <a:r>
              <a:rPr lang="en-US" sz="1800" dirty="0"/>
              <a:t> Constitutional Areas, which is represented by at least one international director (CA4 Europe)</a:t>
            </a:r>
          </a:p>
          <a:p>
            <a:endParaRPr lang="en-US" sz="1200" dirty="0"/>
          </a:p>
        </p:txBody>
      </p:sp>
      <p:sp>
        <p:nvSpPr>
          <p:cNvPr id="5" name="Footer Placeholder 4"/>
          <p:cNvSpPr>
            <a:spLocks noGrp="1"/>
          </p:cNvSpPr>
          <p:nvPr>
            <p:ph type="ftr" sz="quarter" idx="11"/>
          </p:nvPr>
        </p:nvSpPr>
        <p:spPr/>
        <p:txBody>
          <a:bodyPr/>
          <a:lstStyle/>
          <a:p>
            <a:r>
              <a:rPr lang="en-US" dirty="0"/>
              <a:t>Club President Training</a:t>
            </a:r>
          </a:p>
        </p:txBody>
      </p:sp>
      <p:sp>
        <p:nvSpPr>
          <p:cNvPr id="6" name="Slide Number Placeholder 5"/>
          <p:cNvSpPr>
            <a:spLocks noGrp="1"/>
          </p:cNvSpPr>
          <p:nvPr>
            <p:ph type="sldNum" sz="quarter" idx="12"/>
          </p:nvPr>
        </p:nvSpPr>
        <p:spPr/>
        <p:txBody>
          <a:bodyPr/>
          <a:lstStyle/>
          <a:p>
            <a:fld id="{D057AB9D-7DAF-4932-8D90-97F45FB0A796}" type="slidenum">
              <a:rPr lang="en-US" smtClean="0"/>
              <a:t>5</a:t>
            </a:fld>
            <a:endParaRPr lang="en-US" dirty="0"/>
          </a:p>
        </p:txBody>
      </p:sp>
      <p:pic>
        <p:nvPicPr>
          <p:cNvPr id="37" name="Picture 3" descr="C:\Users\vcicero\AppData\Local\Microsoft\Windows\Temporary Internet Files\Content.IE5\BV7KX1XL\MC900432618[1].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982200" y="5867400"/>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 descr="C:\Users\vcicero\AppData\Local\Microsoft\Windows\Temporary Internet Files\Content.IE5\UDH751QD\MC900442122[1].png">
            <a:hlinkClick r:id="rId10" action="ppaction://hlinksldjump" tooltip="Click here to return to the Table of Contents Page"/>
          </p:cNvPr>
          <p:cNvPicPr>
            <a:picLocks noChangeAspect="1" noChangeArrowheads="1"/>
          </p:cNvPicPr>
          <p:nvPr/>
        </p:nvPicPr>
        <p:blipFill>
          <a:blip r:embed="rId11" cstate="print">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9982201" y="381000"/>
            <a:ext cx="437295" cy="43434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011034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2000"/>
                                        <p:tgtEl>
                                          <p:spTgt spid="34"/>
                                        </p:tgtEl>
                                      </p:cBhvr>
                                    </p:animEffect>
                                  </p:childTnLst>
                                </p:cTn>
                              </p:par>
                              <p:par>
                                <p:cTn id="8" presetID="47" presetClass="entr" presetSubtype="0"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1000"/>
                                        <p:tgtEl>
                                          <p:spTgt spid="3">
                                            <p:txEl>
                                              <p:pRg st="0" end="0"/>
                                            </p:txEl>
                                          </p:spTgt>
                                        </p:tgtEl>
                                      </p:cBhvr>
                                    </p:animEffect>
                                    <p:anim calcmode="lin" valueType="num">
                                      <p:cBhvr>
                                        <p:cTn id="11"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2"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3" presetID="47"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1000"/>
                                        <p:tgtEl>
                                          <p:spTgt spid="3">
                                            <p:txEl>
                                              <p:pRg st="3" end="3"/>
                                            </p:txEl>
                                          </p:spTgt>
                                        </p:tgtEl>
                                      </p:cBhvr>
                                    </p:animEffect>
                                    <p:anim calcmode="lin" valueType="num">
                                      <p:cBhvr>
                                        <p:cTn id="1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3" end="3"/>
                                            </p:txEl>
                                          </p:spTgt>
                                        </p:tgtEl>
                                        <p:attrNameLst>
                                          <p:attrName>ppt_y</p:attrName>
                                        </p:attrNameLst>
                                      </p:cBhvr>
                                      <p:tavLst>
                                        <p:tav tm="0">
                                          <p:val>
                                            <p:strVal val="#ppt_y-.1"/>
                                          </p:val>
                                        </p:tav>
                                        <p:tav tm="100000">
                                          <p:val>
                                            <p:strVal val="#ppt_y"/>
                                          </p:val>
                                        </p:tav>
                                      </p:tavLst>
                                    </p:anim>
                                  </p:childTnLst>
                                </p:cTn>
                              </p:par>
                              <p:par>
                                <p:cTn id="18" presetID="47" presetClass="entr" presetSubtype="0" fill="hold" nodeType="with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fade">
                                      <p:cBhvr>
                                        <p:cTn id="20" dur="1000"/>
                                        <p:tgtEl>
                                          <p:spTgt spid="3">
                                            <p:txEl>
                                              <p:pRg st="5" end="5"/>
                                            </p:txEl>
                                          </p:spTgt>
                                        </p:tgtEl>
                                      </p:cBhvr>
                                    </p:animEffect>
                                    <p:anim calcmode="lin" valueType="num">
                                      <p:cBhvr>
                                        <p:cTn id="21"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5" end="5"/>
                                            </p:txEl>
                                          </p:spTgt>
                                        </p:tgtEl>
                                        <p:attrNameLst>
                                          <p:attrName>ppt_y</p:attrName>
                                        </p:attrNameLst>
                                      </p:cBhvr>
                                      <p:tavLst>
                                        <p:tav tm="0">
                                          <p:val>
                                            <p:strVal val="#ppt_y-.1"/>
                                          </p:val>
                                        </p:tav>
                                        <p:tav tm="100000">
                                          <p:val>
                                            <p:strVal val="#ppt_y"/>
                                          </p:val>
                                        </p:tav>
                                      </p:tavLst>
                                    </p:anim>
                                  </p:childTnLst>
                                </p:cTn>
                              </p:par>
                              <p:par>
                                <p:cTn id="23" presetID="47" presetClass="entr" presetSubtype="0" fill="hold" nodeType="withEffect">
                                  <p:stCondLst>
                                    <p:cond delay="200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1000"/>
                                        <p:tgtEl>
                                          <p:spTgt spid="3">
                                            <p:txEl>
                                              <p:pRg st="6" end="6"/>
                                            </p:txEl>
                                          </p:spTgt>
                                        </p:tgtEl>
                                      </p:cBhvr>
                                    </p:animEffect>
                                    <p:anim calcmode="lin" valueType="num">
                                      <p:cBhvr>
                                        <p:cTn id="2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10" presetClass="entr" presetSubtype="0" fill="hold" nodeType="afterEffect">
                                  <p:stCondLst>
                                    <p:cond delay="2000"/>
                                  </p:stCondLst>
                                  <p:childTnLst>
                                    <p:set>
                                      <p:cBhvr>
                                        <p:cTn id="30" dur="1" fill="hold">
                                          <p:stCondLst>
                                            <p:cond delay="0"/>
                                          </p:stCondLst>
                                        </p:cTn>
                                        <p:tgtEl>
                                          <p:spTgt spid="28"/>
                                        </p:tgtEl>
                                        <p:attrNameLst>
                                          <p:attrName>style.visibility</p:attrName>
                                        </p:attrNameLst>
                                      </p:cBhvr>
                                      <p:to>
                                        <p:strVal val="visible"/>
                                      </p:to>
                                    </p:set>
                                    <p:animEffect transition="in" filter="fade">
                                      <p:cBhvr>
                                        <p:cTn id="31" dur="2000"/>
                                        <p:tgtEl>
                                          <p:spTgt spid="28"/>
                                        </p:tgtEl>
                                      </p:cBhvr>
                                    </p:animEffect>
                                  </p:childTnLst>
                                </p:cTn>
                              </p:par>
                            </p:childTnLst>
                          </p:cTn>
                        </p:par>
                        <p:par>
                          <p:cTn id="32" fill="hold">
                            <p:stCondLst>
                              <p:cond delay="7000"/>
                            </p:stCondLst>
                            <p:childTnLst>
                              <p:par>
                                <p:cTn id="33" presetID="10" presetClass="entr" presetSubtype="0" fill="hold" nodeType="afterEffect">
                                  <p:stCondLst>
                                    <p:cond delay="175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2000"/>
                                        <p:tgtEl>
                                          <p:spTgt spid="25"/>
                                        </p:tgtEl>
                                      </p:cBhvr>
                                    </p:animEffect>
                                  </p:childTnLst>
                                </p:cTn>
                              </p:par>
                              <p:par>
                                <p:cTn id="36" presetID="47" presetClass="entr" presetSubtype="0" fill="hold" nodeType="withEffect">
                                  <p:stCondLst>
                                    <p:cond delay="1750"/>
                                  </p:stCondLst>
                                  <p:childTnLst>
                                    <p:set>
                                      <p:cBhvr>
                                        <p:cTn id="37" dur="1" fill="hold">
                                          <p:stCondLst>
                                            <p:cond delay="0"/>
                                          </p:stCondLst>
                                        </p:cTn>
                                        <p:tgtEl>
                                          <p:spTgt spid="3">
                                            <p:txEl>
                                              <p:pRg st="7" end="7"/>
                                            </p:txEl>
                                          </p:spTgt>
                                        </p:tgtEl>
                                        <p:attrNameLst>
                                          <p:attrName>style.visibility</p:attrName>
                                        </p:attrNameLst>
                                      </p:cBhvr>
                                      <p:to>
                                        <p:strVal val="visible"/>
                                      </p:to>
                                    </p:set>
                                    <p:animEffect transition="in" filter="fade">
                                      <p:cBhvr>
                                        <p:cTn id="38" dur="1000"/>
                                        <p:tgtEl>
                                          <p:spTgt spid="3">
                                            <p:txEl>
                                              <p:pRg st="7" end="7"/>
                                            </p:txEl>
                                          </p:spTgt>
                                        </p:tgtEl>
                                      </p:cBhvr>
                                    </p:animEffect>
                                    <p:anim calcmode="lin" valueType="num">
                                      <p:cBhvr>
                                        <p:cTn id="39"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10750"/>
                            </p:stCondLst>
                            <p:childTnLst>
                              <p:par>
                                <p:cTn id="42" presetID="10" presetClass="entr" presetSubtype="0" fill="hold" nodeType="afterEffect">
                                  <p:stCondLst>
                                    <p:cond delay="3500"/>
                                  </p:stCondLst>
                                  <p:childTnLst>
                                    <p:set>
                                      <p:cBhvr>
                                        <p:cTn id="43" dur="1" fill="hold">
                                          <p:stCondLst>
                                            <p:cond delay="0"/>
                                          </p:stCondLst>
                                        </p:cTn>
                                        <p:tgtEl>
                                          <p:spTgt spid="16"/>
                                        </p:tgtEl>
                                        <p:attrNameLst>
                                          <p:attrName>style.visibility</p:attrName>
                                        </p:attrNameLst>
                                      </p:cBhvr>
                                      <p:to>
                                        <p:strVal val="visible"/>
                                      </p:to>
                                    </p:set>
                                    <p:animEffect transition="in" filter="fade">
                                      <p:cBhvr>
                                        <p:cTn id="44" dur="2000"/>
                                        <p:tgtEl>
                                          <p:spTgt spid="16"/>
                                        </p:tgtEl>
                                      </p:cBhvr>
                                    </p:animEffect>
                                  </p:childTnLst>
                                </p:cTn>
                              </p:par>
                              <p:par>
                                <p:cTn id="45" presetID="47" presetClass="entr" presetSubtype="0" fill="hold" nodeType="withEffect">
                                  <p:stCondLst>
                                    <p:cond delay="350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fade">
                                      <p:cBhvr>
                                        <p:cTn id="47" dur="1000"/>
                                        <p:tgtEl>
                                          <p:spTgt spid="3">
                                            <p:txEl>
                                              <p:pRg st="9" end="9"/>
                                            </p:txEl>
                                          </p:spTgt>
                                        </p:tgtEl>
                                      </p:cBhvr>
                                    </p:animEffect>
                                    <p:anim calcmode="lin" valueType="num">
                                      <p:cBhvr>
                                        <p:cTn id="48"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par>
                          <p:cTn id="50" fill="hold">
                            <p:stCondLst>
                              <p:cond delay="16250"/>
                            </p:stCondLst>
                            <p:childTnLst>
                              <p:par>
                                <p:cTn id="51" presetID="10" presetClass="entr" presetSubtype="0" fill="hold" nodeType="afterEffect">
                                  <p:stCondLst>
                                    <p:cond delay="3000"/>
                                  </p:stCondLst>
                                  <p:childTnLst>
                                    <p:set>
                                      <p:cBhvr>
                                        <p:cTn id="52" dur="1" fill="hold">
                                          <p:stCondLst>
                                            <p:cond delay="0"/>
                                          </p:stCondLst>
                                        </p:cTn>
                                        <p:tgtEl>
                                          <p:spTgt spid="13"/>
                                        </p:tgtEl>
                                        <p:attrNameLst>
                                          <p:attrName>style.visibility</p:attrName>
                                        </p:attrNameLst>
                                      </p:cBhvr>
                                      <p:to>
                                        <p:strVal val="visible"/>
                                      </p:to>
                                    </p:set>
                                    <p:animEffect transition="in" filter="fade">
                                      <p:cBhvr>
                                        <p:cTn id="53" dur="2000"/>
                                        <p:tgtEl>
                                          <p:spTgt spid="13"/>
                                        </p:tgtEl>
                                      </p:cBhvr>
                                    </p:animEffect>
                                  </p:childTnLst>
                                </p:cTn>
                              </p:par>
                              <p:par>
                                <p:cTn id="54" presetID="47" presetClass="entr" presetSubtype="0" fill="hold" nodeType="withEffect">
                                  <p:stCondLst>
                                    <p:cond delay="3000"/>
                                  </p:stCondLst>
                                  <p:childTnLst>
                                    <p:set>
                                      <p:cBhvr>
                                        <p:cTn id="55" dur="1" fill="hold">
                                          <p:stCondLst>
                                            <p:cond delay="0"/>
                                          </p:stCondLst>
                                        </p:cTn>
                                        <p:tgtEl>
                                          <p:spTgt spid="3">
                                            <p:txEl>
                                              <p:pRg st="11" end="11"/>
                                            </p:txEl>
                                          </p:spTgt>
                                        </p:tgtEl>
                                        <p:attrNameLst>
                                          <p:attrName>style.visibility</p:attrName>
                                        </p:attrNameLst>
                                      </p:cBhvr>
                                      <p:to>
                                        <p:strVal val="visible"/>
                                      </p:to>
                                    </p:set>
                                    <p:animEffect transition="in" filter="fade">
                                      <p:cBhvr>
                                        <p:cTn id="56" dur="1000"/>
                                        <p:tgtEl>
                                          <p:spTgt spid="3">
                                            <p:txEl>
                                              <p:pRg st="11" end="11"/>
                                            </p:txEl>
                                          </p:spTgt>
                                        </p:tgtEl>
                                      </p:cBhvr>
                                    </p:animEffect>
                                    <p:anim calcmode="lin" valueType="num">
                                      <p:cBhvr>
                                        <p:cTn id="57"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par>
                          <p:cTn id="59" fill="hold">
                            <p:stCondLst>
                              <p:cond delay="21250"/>
                            </p:stCondLst>
                            <p:childTnLst>
                              <p:par>
                                <p:cTn id="60" presetID="10" presetClass="entr" presetSubtype="0" fill="hold" nodeType="afterEffect">
                                  <p:stCondLst>
                                    <p:cond delay="2000"/>
                                  </p:stCondLst>
                                  <p:childTnLst>
                                    <p:set>
                                      <p:cBhvr>
                                        <p:cTn id="61" dur="1" fill="hold">
                                          <p:stCondLst>
                                            <p:cond delay="0"/>
                                          </p:stCondLst>
                                        </p:cTn>
                                        <p:tgtEl>
                                          <p:spTgt spid="37"/>
                                        </p:tgtEl>
                                        <p:attrNameLst>
                                          <p:attrName>style.visibility</p:attrName>
                                        </p:attrNameLst>
                                      </p:cBhvr>
                                      <p:to>
                                        <p:strVal val="visible"/>
                                      </p:to>
                                    </p:set>
                                    <p:animEffect transition="in" filter="fade">
                                      <p:cBhvr>
                                        <p:cTn id="62"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custDataLst>
              <p:tags r:id="rId2"/>
            </p:custDataLst>
          </p:nvPr>
        </p:nvGraphicFramePr>
        <p:xfrm>
          <a:off x="1524000" y="228600"/>
          <a:ext cx="9144000" cy="762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9" name="TextBox 8"/>
          <p:cNvSpPr txBox="1"/>
          <p:nvPr/>
        </p:nvSpPr>
        <p:spPr>
          <a:xfrm>
            <a:off x="1981200" y="990601"/>
            <a:ext cx="8229600" cy="430887"/>
          </a:xfrm>
          <a:prstGeom prst="rect">
            <a:avLst/>
          </a:prstGeom>
          <a:noFill/>
        </p:spPr>
        <p:txBody>
          <a:bodyPr wrap="square" rtlCol="0">
            <a:spAutoFit/>
          </a:bodyPr>
          <a:lstStyle/>
          <a:p>
            <a:endParaRPr lang="en-US" sz="1100" dirty="0"/>
          </a:p>
          <a:p>
            <a:endParaRPr lang="en-US" sz="1100" dirty="0"/>
          </a:p>
        </p:txBody>
      </p:sp>
      <p:sp>
        <p:nvSpPr>
          <p:cNvPr id="6" name="Footer Placeholder 5"/>
          <p:cNvSpPr>
            <a:spLocks noGrp="1"/>
          </p:cNvSpPr>
          <p:nvPr>
            <p:ph type="ftr" sz="quarter" idx="11"/>
          </p:nvPr>
        </p:nvSpPr>
        <p:spPr/>
        <p:txBody>
          <a:bodyPr/>
          <a:lstStyle/>
          <a:p>
            <a:r>
              <a:rPr lang="en-US" dirty="0"/>
              <a:t>Club President Training</a:t>
            </a:r>
          </a:p>
        </p:txBody>
      </p:sp>
      <p:sp>
        <p:nvSpPr>
          <p:cNvPr id="10" name="Slide Number Placeholder 9"/>
          <p:cNvSpPr>
            <a:spLocks noGrp="1"/>
          </p:cNvSpPr>
          <p:nvPr>
            <p:ph type="sldNum" sz="quarter" idx="12"/>
          </p:nvPr>
        </p:nvSpPr>
        <p:spPr/>
        <p:txBody>
          <a:bodyPr/>
          <a:lstStyle/>
          <a:p>
            <a:fld id="{D057AB9D-7DAF-4932-8D90-97F45FB0A796}" type="slidenum">
              <a:rPr lang="en-US" smtClean="0"/>
              <a:t>6</a:t>
            </a:fld>
            <a:endParaRPr lang="en-US" dirty="0"/>
          </a:p>
        </p:txBody>
      </p:sp>
      <p:sp>
        <p:nvSpPr>
          <p:cNvPr id="12" name="TextBox 11"/>
          <p:cNvSpPr txBox="1"/>
          <p:nvPr/>
        </p:nvSpPr>
        <p:spPr>
          <a:xfrm>
            <a:off x="1981200" y="990601"/>
            <a:ext cx="8229600" cy="3585597"/>
          </a:xfrm>
          <a:prstGeom prst="rect">
            <a:avLst/>
          </a:prstGeom>
          <a:noFill/>
        </p:spPr>
        <p:txBody>
          <a:bodyPr wrap="square" rtlCol="0">
            <a:spAutoFit/>
          </a:bodyPr>
          <a:lstStyle/>
          <a:p>
            <a:endParaRPr lang="en-US" sz="1100" dirty="0"/>
          </a:p>
          <a:p>
            <a:endParaRPr lang="en-US" sz="2400" dirty="0"/>
          </a:p>
          <a:p>
            <a:r>
              <a:rPr lang="en-US" sz="2400" dirty="0"/>
              <a:t>As a club within the greater International Association of Lions Clubs, your mission is:</a:t>
            </a:r>
          </a:p>
          <a:p>
            <a:endParaRPr lang="en-US" sz="3200" i="1" dirty="0"/>
          </a:p>
          <a:p>
            <a:pPr algn="ctr"/>
            <a:r>
              <a:rPr lang="en-US" sz="2800" i="1" dirty="0"/>
              <a:t>TO EMPOWER volunteers to serve their communities, meet humanitarian needs, encourage peace and promote international understanding through Lions clubs.  </a:t>
            </a:r>
          </a:p>
        </p:txBody>
      </p:sp>
      <p:pic>
        <p:nvPicPr>
          <p:cNvPr id="14" name="Picture 3" descr="C:\Users\vcicero\AppData\Local\Microsoft\Windows\Temporary Internet Files\Content.IE5\BV7KX1XL\MC900432618[1].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982200" y="5867400"/>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C:\Users\vcicero\AppData\Local\Microsoft\Windows\Temporary Internet Files\Content.IE5\UDH751QD\MC900442122[1].png">
            <a:hlinkClick r:id="rId11" action="ppaction://hlinksldjump" tooltip="Click here to return to the Table of Contents Page"/>
          </p:cNvPr>
          <p:cNvPicPr>
            <a:picLocks noChangeAspect="1" noChangeArrowheads="1"/>
          </p:cNvPicPr>
          <p:nvPr/>
        </p:nvPicPr>
        <p:blipFill>
          <a:blip r:embed="rId12" cstate="print">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9982201" y="381000"/>
            <a:ext cx="437295" cy="43434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863360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
                                            <p:txEl>
                                              <p:pRg st="2" end="2"/>
                                            </p:txEl>
                                          </p:spTgt>
                                        </p:tgtEl>
                                        <p:attrNameLst>
                                          <p:attrName>style.visibility</p:attrName>
                                        </p:attrNameLst>
                                      </p:cBhvr>
                                      <p:to>
                                        <p:strVal val="visible"/>
                                      </p:to>
                                    </p:set>
                                    <p:animEffect transition="in" filter="fade">
                                      <p:cBhvr>
                                        <p:cTn id="7" dur="1000"/>
                                        <p:tgtEl>
                                          <p:spTgt spid="12">
                                            <p:txEl>
                                              <p:pRg st="2" end="2"/>
                                            </p:txEl>
                                          </p:spTgt>
                                        </p:tgtEl>
                                      </p:cBhvr>
                                    </p:animEffect>
                                  </p:childTnLst>
                                </p:cTn>
                              </p:par>
                            </p:childTnLst>
                          </p:cTn>
                        </p:par>
                        <p:par>
                          <p:cTn id="8" fill="hold">
                            <p:stCondLst>
                              <p:cond delay="1000"/>
                            </p:stCondLst>
                            <p:childTnLst>
                              <p:par>
                                <p:cTn id="9" presetID="10" presetClass="entr" presetSubtype="0" fill="hold" nodeType="afterEffect">
                                  <p:stCondLst>
                                    <p:cond delay="1500"/>
                                  </p:stCondLst>
                                  <p:iterate type="lt">
                                    <p:tmPct val="3000"/>
                                  </p:iterate>
                                  <p:childTnLst>
                                    <p:set>
                                      <p:cBhvr>
                                        <p:cTn id="10" dur="1" fill="hold">
                                          <p:stCondLst>
                                            <p:cond delay="0"/>
                                          </p:stCondLst>
                                        </p:cTn>
                                        <p:tgtEl>
                                          <p:spTgt spid="12">
                                            <p:txEl>
                                              <p:pRg st="4" end="4"/>
                                            </p:txEl>
                                          </p:spTgt>
                                        </p:tgtEl>
                                        <p:attrNameLst>
                                          <p:attrName>style.visibility</p:attrName>
                                        </p:attrNameLst>
                                      </p:cBhvr>
                                      <p:to>
                                        <p:strVal val="visible"/>
                                      </p:to>
                                    </p:set>
                                    <p:animEffect transition="in" filter="fade">
                                      <p:cBhvr>
                                        <p:cTn id="11" dur="1500"/>
                                        <p:tgtEl>
                                          <p:spTgt spid="12">
                                            <p:txEl>
                                              <p:pRg st="4" end="4"/>
                                            </p:txEl>
                                          </p:spTgt>
                                        </p:tgtEl>
                                      </p:cBhvr>
                                    </p:animEffect>
                                  </p:childTnLst>
                                </p:cTn>
                              </p:par>
                            </p:childTnLst>
                          </p:cTn>
                        </p:par>
                        <p:par>
                          <p:cTn id="12" fill="hold">
                            <p:stCondLst>
                              <p:cond delay="9940"/>
                            </p:stCondLst>
                            <p:childTnLst>
                              <p:par>
                                <p:cTn id="13" presetID="10"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1524000" y="228600"/>
          <a:ext cx="9144000" cy="762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TextBox 2"/>
          <p:cNvSpPr txBox="1"/>
          <p:nvPr/>
        </p:nvSpPr>
        <p:spPr>
          <a:xfrm>
            <a:off x="1752600" y="1295400"/>
            <a:ext cx="8610600" cy="369332"/>
          </a:xfrm>
          <a:prstGeom prst="rect">
            <a:avLst/>
          </a:prstGeom>
          <a:noFill/>
        </p:spPr>
        <p:txBody>
          <a:bodyPr wrap="square" rtlCol="0">
            <a:spAutoFit/>
          </a:bodyPr>
          <a:lstStyle/>
          <a:p>
            <a:r>
              <a:rPr lang="en-US" sz="1800" dirty="0"/>
              <a:t>The purpose of Lions clubs is…</a:t>
            </a:r>
          </a:p>
        </p:txBody>
      </p:sp>
      <p:sp>
        <p:nvSpPr>
          <p:cNvPr id="15" name="TextBox 14"/>
          <p:cNvSpPr txBox="1"/>
          <p:nvPr/>
        </p:nvSpPr>
        <p:spPr>
          <a:xfrm>
            <a:off x="1752600" y="1896071"/>
            <a:ext cx="8610600" cy="646331"/>
          </a:xfrm>
          <a:prstGeom prst="rect">
            <a:avLst/>
          </a:prstGeom>
          <a:noFill/>
        </p:spPr>
        <p:txBody>
          <a:bodyPr wrap="square" rtlCol="0">
            <a:spAutoFit/>
          </a:bodyPr>
          <a:lstStyle/>
          <a:p>
            <a:r>
              <a:rPr lang="en-US" sz="1800" i="1" dirty="0"/>
              <a:t>To unite the members in the bonds of friendship, good fellowship and mutual understanding. </a:t>
            </a:r>
          </a:p>
        </p:txBody>
      </p:sp>
      <p:sp>
        <p:nvSpPr>
          <p:cNvPr id="5" name="Rounded Rectangle 4"/>
          <p:cNvSpPr/>
          <p:nvPr/>
        </p:nvSpPr>
        <p:spPr>
          <a:xfrm>
            <a:off x="2438400" y="3459480"/>
            <a:ext cx="2743200" cy="1737360"/>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800" dirty="0">
                <a:solidFill>
                  <a:schemeClr val="tx1"/>
                </a:solidFill>
              </a:rPr>
              <a:t>YES</a:t>
            </a:r>
          </a:p>
        </p:txBody>
      </p:sp>
      <p:sp>
        <p:nvSpPr>
          <p:cNvPr id="18" name="Rounded Rectangle 17"/>
          <p:cNvSpPr/>
          <p:nvPr/>
        </p:nvSpPr>
        <p:spPr>
          <a:xfrm>
            <a:off x="2438400" y="3459480"/>
            <a:ext cx="2743200" cy="1737360"/>
          </a:xfrm>
          <a:prstGeom prst="roundRect">
            <a:avLst/>
          </a:prstGeom>
          <a:effectLst/>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1800" dirty="0">
                <a:solidFill>
                  <a:schemeClr val="tx1"/>
                </a:solidFill>
              </a:rPr>
              <a:t>YES</a:t>
            </a:r>
          </a:p>
        </p:txBody>
      </p:sp>
      <p:sp>
        <p:nvSpPr>
          <p:cNvPr id="19" name="Rounded Rectangle 18"/>
          <p:cNvSpPr/>
          <p:nvPr/>
        </p:nvSpPr>
        <p:spPr>
          <a:xfrm>
            <a:off x="6995813" y="3449320"/>
            <a:ext cx="2743200" cy="1737360"/>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800" dirty="0">
                <a:solidFill>
                  <a:schemeClr val="tx1"/>
                </a:solidFill>
              </a:rPr>
              <a:t>NO</a:t>
            </a:r>
          </a:p>
        </p:txBody>
      </p:sp>
      <p:sp>
        <p:nvSpPr>
          <p:cNvPr id="21" name="Rounded Rectangle 20"/>
          <p:cNvSpPr/>
          <p:nvPr/>
        </p:nvSpPr>
        <p:spPr>
          <a:xfrm>
            <a:off x="2438401" y="3429000"/>
            <a:ext cx="7300612" cy="1828800"/>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800" dirty="0">
                <a:solidFill>
                  <a:schemeClr val="tx1"/>
                </a:solidFill>
              </a:rPr>
              <a:t>YES</a:t>
            </a:r>
          </a:p>
          <a:p>
            <a:pPr algn="ctr"/>
            <a:r>
              <a:rPr lang="en-US" sz="1800" dirty="0">
                <a:solidFill>
                  <a:schemeClr val="tx1"/>
                </a:solidFill>
              </a:rPr>
              <a:t>This is one of the stated purposes of Lions clubs</a:t>
            </a:r>
          </a:p>
        </p:txBody>
      </p:sp>
      <p:sp>
        <p:nvSpPr>
          <p:cNvPr id="6" name="Footer Placeholder 5"/>
          <p:cNvSpPr>
            <a:spLocks noGrp="1"/>
          </p:cNvSpPr>
          <p:nvPr>
            <p:ph type="ftr" sz="quarter" idx="11"/>
          </p:nvPr>
        </p:nvSpPr>
        <p:spPr/>
        <p:txBody>
          <a:bodyPr/>
          <a:lstStyle/>
          <a:p>
            <a:r>
              <a:rPr lang="en-US" dirty="0"/>
              <a:t>Club President Training</a:t>
            </a:r>
          </a:p>
        </p:txBody>
      </p:sp>
      <p:sp>
        <p:nvSpPr>
          <p:cNvPr id="7" name="Slide Number Placeholder 6"/>
          <p:cNvSpPr>
            <a:spLocks noGrp="1"/>
          </p:cNvSpPr>
          <p:nvPr>
            <p:ph type="sldNum" sz="quarter" idx="12"/>
          </p:nvPr>
        </p:nvSpPr>
        <p:spPr/>
        <p:txBody>
          <a:bodyPr/>
          <a:lstStyle/>
          <a:p>
            <a:fld id="{D057AB9D-7DAF-4932-8D90-97F45FB0A796}" type="slidenum">
              <a:rPr lang="en-US" smtClean="0"/>
              <a:t>7</a:t>
            </a:fld>
            <a:endParaRPr lang="en-US" dirty="0"/>
          </a:p>
        </p:txBody>
      </p:sp>
      <p:sp>
        <p:nvSpPr>
          <p:cNvPr id="22" name="TextBox 21"/>
          <p:cNvSpPr txBox="1"/>
          <p:nvPr/>
        </p:nvSpPr>
        <p:spPr>
          <a:xfrm>
            <a:off x="1752600" y="1524001"/>
            <a:ext cx="8516112" cy="461665"/>
          </a:xfrm>
          <a:prstGeom prst="rect">
            <a:avLst/>
          </a:prstGeom>
          <a:noFill/>
        </p:spPr>
        <p:txBody>
          <a:bodyPr wrap="square" rtlCol="0">
            <a:spAutoFit/>
          </a:bodyPr>
          <a:lstStyle/>
          <a:p>
            <a:r>
              <a:rPr lang="en-US" sz="2400" dirty="0"/>
              <a:t>Here is the first statement.</a:t>
            </a:r>
          </a:p>
        </p:txBody>
      </p:sp>
      <p:sp>
        <p:nvSpPr>
          <p:cNvPr id="9" name="TextBox 8"/>
          <p:cNvSpPr txBox="1"/>
          <p:nvPr/>
        </p:nvSpPr>
        <p:spPr>
          <a:xfrm>
            <a:off x="1752601" y="2514600"/>
            <a:ext cx="7142895" cy="369332"/>
          </a:xfrm>
          <a:prstGeom prst="rect">
            <a:avLst/>
          </a:prstGeom>
          <a:noFill/>
        </p:spPr>
        <p:txBody>
          <a:bodyPr wrap="square" rtlCol="0">
            <a:spAutoFit/>
          </a:bodyPr>
          <a:lstStyle/>
          <a:p>
            <a:r>
              <a:rPr lang="en-US" sz="1800" dirty="0"/>
              <a:t>Click on either  YES or NO</a:t>
            </a:r>
          </a:p>
        </p:txBody>
      </p:sp>
      <p:pic>
        <p:nvPicPr>
          <p:cNvPr id="17" name="Picture 3" descr="C:\Users\vcicero\AppData\Local\Microsoft\Windows\Temporary Internet Files\Content.IE5\BV7KX1XL\MC900432618[1].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982200" y="5867400"/>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C:\Users\vcicero\AppData\Local\Microsoft\Windows\Temporary Internet Files\Content.IE5\UDH751QD\MC900442122[1].png">
            <a:hlinkClick r:id="rId10" action="ppaction://hlinksldjump" tooltip="Click here to return to the Table of Contents Page"/>
          </p:cNvPr>
          <p:cNvPicPr>
            <a:picLocks noChangeAspect="1" noChangeArrowheads="1"/>
          </p:cNvPicPr>
          <p:nvPr/>
        </p:nvPicPr>
        <p:blipFill>
          <a:blip r:embed="rId11" cstate="print">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9982201" y="381000"/>
            <a:ext cx="437295" cy="43434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779343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fade">
                                      <p:cBhvr>
                                        <p:cTn id="7" dur="1000"/>
                                        <p:tgtEl>
                                          <p:spTgt spid="22">
                                            <p:txEl>
                                              <p:pRg st="0" end="0"/>
                                            </p:txEl>
                                          </p:spTgt>
                                        </p:tgtEl>
                                      </p:cBhvr>
                                    </p:animEffect>
                                  </p:childTnLst>
                                </p:cTn>
                              </p:par>
                            </p:childTnLst>
                          </p:cTn>
                        </p:par>
                        <p:par>
                          <p:cTn id="8" fill="hold">
                            <p:stCondLst>
                              <p:cond delay="1000"/>
                            </p:stCondLst>
                            <p:childTnLst>
                              <p:par>
                                <p:cTn id="9" presetID="10" presetClass="exit" presetSubtype="0" fill="hold" grpId="0" nodeType="afterEffect">
                                  <p:stCondLst>
                                    <p:cond delay="0"/>
                                  </p:stCondLst>
                                  <p:childTnLst>
                                    <p:animEffect transition="out" filter="fade">
                                      <p:cBhvr>
                                        <p:cTn id="10" dur="1000"/>
                                        <p:tgtEl>
                                          <p:spTgt spid="22">
                                            <p:txEl>
                                              <p:pRg st="0" end="0"/>
                                            </p:txEl>
                                          </p:spTgt>
                                        </p:tgtEl>
                                      </p:cBhvr>
                                    </p:animEffect>
                                    <p:set>
                                      <p:cBhvr>
                                        <p:cTn id="11" dur="1" fill="hold">
                                          <p:stCondLst>
                                            <p:cond delay="999"/>
                                          </p:stCondLst>
                                        </p:cTn>
                                        <p:tgtEl>
                                          <p:spTgt spid="22">
                                            <p:txEl>
                                              <p:pRg st="0" end="0"/>
                                            </p:txEl>
                                          </p:spTgt>
                                        </p:tgtEl>
                                        <p:attrNameLst>
                                          <p:attrName>style.visibility</p:attrName>
                                        </p:attrNameLst>
                                      </p:cBhvr>
                                      <p:to>
                                        <p:strVal val="hidden"/>
                                      </p:to>
                                    </p:se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500"/>
                                        <p:tgtEl>
                                          <p:spTgt spid="3"/>
                                        </p:tgtEl>
                                      </p:cBhvr>
                                    </p:animEffect>
                                  </p:childTnLst>
                                </p:cTn>
                              </p:par>
                            </p:childTnLst>
                          </p:cTn>
                        </p:par>
                        <p:par>
                          <p:cTn id="16" fill="hold">
                            <p:stCondLst>
                              <p:cond delay="3500"/>
                            </p:stCondLst>
                            <p:childTnLst>
                              <p:par>
                                <p:cTn id="17" presetID="10" presetClass="entr" presetSubtype="0"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1500"/>
                                        <p:tgtEl>
                                          <p:spTgt spid="15"/>
                                        </p:tgtEl>
                                      </p:cBhvr>
                                    </p:animEffect>
                                  </p:childTnLst>
                                </p:cTn>
                              </p:par>
                            </p:childTnLst>
                          </p:cTn>
                        </p:par>
                        <p:par>
                          <p:cTn id="20" fill="hold">
                            <p:stCondLst>
                              <p:cond delay="5000"/>
                            </p:stCondLst>
                            <p:childTnLst>
                              <p:par>
                                <p:cTn id="21" presetID="10" presetClass="entr" presetSubtype="0"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500"/>
                                        <p:tgtEl>
                                          <p:spTgt spid="19"/>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8"/>
                                        </p:tgtEl>
                                        <p:attrNameLst>
                                          <p:attrName>style.visibility</p:attrName>
                                        </p:attrNameLst>
                                      </p:cBhvr>
                                      <p:to>
                                        <p:strVal val="visible"/>
                                      </p:to>
                                    </p:set>
                                  </p:childTnLst>
                                </p:cTn>
                              </p:par>
                              <p:par>
                                <p:cTn id="34" presetID="10" presetClass="exit" presetSubtype="0" fill="hold" grpId="1" nodeType="withEffect">
                                  <p:stCondLst>
                                    <p:cond delay="0"/>
                                  </p:stCondLst>
                                  <p:childTnLst>
                                    <p:animEffect transition="out" filter="fade">
                                      <p:cBhvr>
                                        <p:cTn id="35" dur="500"/>
                                        <p:tgtEl>
                                          <p:spTgt spid="9"/>
                                        </p:tgtEl>
                                      </p:cBhvr>
                                    </p:animEffect>
                                    <p:set>
                                      <p:cBhvr>
                                        <p:cTn id="36" dur="1" fill="hold">
                                          <p:stCondLst>
                                            <p:cond delay="499"/>
                                          </p:stCondLst>
                                        </p:cTn>
                                        <p:tgtEl>
                                          <p:spTgt spid="9"/>
                                        </p:tgtEl>
                                        <p:attrNameLst>
                                          <p:attrName>style.visibility</p:attrName>
                                        </p:attrNameLst>
                                      </p:cBhvr>
                                      <p:to>
                                        <p:strVal val="hidden"/>
                                      </p:to>
                                    </p:set>
                                  </p:childTnLst>
                                </p:cTn>
                              </p:par>
                            </p:childTnLst>
                          </p:cTn>
                        </p:par>
                        <p:par>
                          <p:cTn id="37" fill="hold">
                            <p:stCondLst>
                              <p:cond delay="500"/>
                            </p:stCondLst>
                            <p:childTnLst>
                              <p:par>
                                <p:cTn id="38" presetID="10" presetClass="entr" presetSubtype="0" fill="hold" grpId="0" nodeType="afterEffect">
                                  <p:stCondLst>
                                    <p:cond delay="1000"/>
                                  </p:stCondLst>
                                  <p:childTnLst>
                                    <p:set>
                                      <p:cBhvr>
                                        <p:cTn id="39" dur="1" fill="hold">
                                          <p:stCondLst>
                                            <p:cond delay="0"/>
                                          </p:stCondLst>
                                        </p:cTn>
                                        <p:tgtEl>
                                          <p:spTgt spid="21"/>
                                        </p:tgtEl>
                                        <p:attrNameLst>
                                          <p:attrName>style.visibility</p:attrName>
                                        </p:attrNameLst>
                                      </p:cBhvr>
                                      <p:to>
                                        <p:strVal val="visible"/>
                                      </p:to>
                                    </p:set>
                                    <p:animEffect transition="in" filter="fade">
                                      <p:cBhvr>
                                        <p:cTn id="40" dur="500"/>
                                        <p:tgtEl>
                                          <p:spTgt spid="21"/>
                                        </p:tgtEl>
                                      </p:cBhvr>
                                    </p:animEffect>
                                  </p:childTnLst>
                                </p:cTn>
                              </p:par>
                            </p:childTnLst>
                          </p:cTn>
                        </p:par>
                        <p:par>
                          <p:cTn id="41" fill="hold">
                            <p:stCondLst>
                              <p:cond delay="2000"/>
                            </p:stCondLst>
                            <p:childTnLst>
                              <p:par>
                                <p:cTn id="42" presetID="10" presetClass="entr" presetSubtype="0" fill="hold" nodeType="afterEffect">
                                  <p:stCondLst>
                                    <p:cond delay="1000"/>
                                  </p:stCondLst>
                                  <p:childTnLst>
                                    <p:set>
                                      <p:cBhvr>
                                        <p:cTn id="43" dur="1" fill="hold">
                                          <p:stCondLst>
                                            <p:cond delay="0"/>
                                          </p:stCondLst>
                                        </p:cTn>
                                        <p:tgtEl>
                                          <p:spTgt spid="17"/>
                                        </p:tgtEl>
                                        <p:attrNameLst>
                                          <p:attrName>style.visibility</p:attrName>
                                        </p:attrNameLst>
                                      </p:cBhvr>
                                      <p:to>
                                        <p:strVal val="visible"/>
                                      </p:to>
                                    </p:set>
                                    <p:animEffect transition="in" filter="fade">
                                      <p:cBhvr>
                                        <p:cTn id="4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5" grpId="0"/>
      <p:bldP spid="5" grpId="0" animBg="1"/>
      <p:bldP spid="18" grpId="0" animBg="1"/>
      <p:bldP spid="19" grpId="0" animBg="1"/>
      <p:bldP spid="21" grpId="0" animBg="1"/>
      <p:bldP spid="22" grpId="0" build="allAtOnce"/>
      <p:bldP spid="9" grpId="0"/>
      <p:bldP spid="9"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1524000" y="228600"/>
          <a:ext cx="9144000" cy="762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TextBox 2"/>
          <p:cNvSpPr txBox="1"/>
          <p:nvPr/>
        </p:nvSpPr>
        <p:spPr>
          <a:xfrm>
            <a:off x="1752600" y="1295400"/>
            <a:ext cx="8610600" cy="369332"/>
          </a:xfrm>
          <a:prstGeom prst="rect">
            <a:avLst/>
          </a:prstGeom>
          <a:noFill/>
        </p:spPr>
        <p:txBody>
          <a:bodyPr wrap="square" rtlCol="0">
            <a:spAutoFit/>
          </a:bodyPr>
          <a:lstStyle/>
          <a:p>
            <a:r>
              <a:rPr lang="en-US" sz="1800" dirty="0"/>
              <a:t>The purpose of Lions clubs is…</a:t>
            </a:r>
          </a:p>
        </p:txBody>
      </p:sp>
      <p:sp>
        <p:nvSpPr>
          <p:cNvPr id="15" name="TextBox 14"/>
          <p:cNvSpPr txBox="1"/>
          <p:nvPr/>
        </p:nvSpPr>
        <p:spPr>
          <a:xfrm>
            <a:off x="1752600" y="1600201"/>
            <a:ext cx="8610600" cy="1200329"/>
          </a:xfrm>
          <a:prstGeom prst="rect">
            <a:avLst/>
          </a:prstGeom>
          <a:noFill/>
        </p:spPr>
        <p:txBody>
          <a:bodyPr wrap="square" rtlCol="0">
            <a:spAutoFit/>
          </a:bodyPr>
          <a:lstStyle/>
          <a:p>
            <a:r>
              <a:rPr lang="en-US" sz="1800" i="1" dirty="0"/>
              <a:t>To encourage service-minded people to serve their community without personal financial rewards, and to encourage efficiency and promote high ethical standards in commerce, industry, professions, public works and private endeavors.</a:t>
            </a:r>
          </a:p>
        </p:txBody>
      </p:sp>
      <p:sp>
        <p:nvSpPr>
          <p:cNvPr id="5" name="Rounded Rectangle 4"/>
          <p:cNvSpPr/>
          <p:nvPr/>
        </p:nvSpPr>
        <p:spPr>
          <a:xfrm>
            <a:off x="2438400" y="3459480"/>
            <a:ext cx="2743200" cy="1737360"/>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800" dirty="0">
                <a:solidFill>
                  <a:schemeClr val="tx1"/>
                </a:solidFill>
              </a:rPr>
              <a:t>YES</a:t>
            </a:r>
          </a:p>
        </p:txBody>
      </p:sp>
      <p:sp>
        <p:nvSpPr>
          <p:cNvPr id="18" name="Rounded Rectangle 17"/>
          <p:cNvSpPr/>
          <p:nvPr/>
        </p:nvSpPr>
        <p:spPr>
          <a:xfrm>
            <a:off x="2438400" y="3459480"/>
            <a:ext cx="2743200" cy="1737360"/>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1800" dirty="0">
                <a:solidFill>
                  <a:schemeClr val="tx1"/>
                </a:solidFill>
              </a:rPr>
              <a:t>YES</a:t>
            </a:r>
          </a:p>
        </p:txBody>
      </p:sp>
      <p:sp>
        <p:nvSpPr>
          <p:cNvPr id="19" name="Rounded Rectangle 18"/>
          <p:cNvSpPr/>
          <p:nvPr/>
        </p:nvSpPr>
        <p:spPr>
          <a:xfrm>
            <a:off x="6995813" y="3459480"/>
            <a:ext cx="2743200" cy="1737360"/>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800" dirty="0">
                <a:solidFill>
                  <a:schemeClr val="tx1"/>
                </a:solidFill>
              </a:rPr>
              <a:t>NO</a:t>
            </a:r>
          </a:p>
        </p:txBody>
      </p:sp>
      <p:sp>
        <p:nvSpPr>
          <p:cNvPr id="21" name="Rounded Rectangle 20"/>
          <p:cNvSpPr/>
          <p:nvPr/>
        </p:nvSpPr>
        <p:spPr>
          <a:xfrm>
            <a:off x="2438401" y="3429000"/>
            <a:ext cx="7300612" cy="1828800"/>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800" dirty="0">
                <a:solidFill>
                  <a:schemeClr val="tx1"/>
                </a:solidFill>
              </a:rPr>
              <a:t>YES</a:t>
            </a:r>
          </a:p>
          <a:p>
            <a:pPr algn="ctr"/>
            <a:r>
              <a:rPr lang="en-US" sz="1800" dirty="0">
                <a:solidFill>
                  <a:schemeClr val="tx1"/>
                </a:solidFill>
              </a:rPr>
              <a:t>This is one of the stated purposes of Lions clubs</a:t>
            </a:r>
          </a:p>
        </p:txBody>
      </p:sp>
      <p:sp>
        <p:nvSpPr>
          <p:cNvPr id="6" name="Footer Placeholder 5"/>
          <p:cNvSpPr>
            <a:spLocks noGrp="1"/>
          </p:cNvSpPr>
          <p:nvPr>
            <p:ph type="ftr" sz="quarter" idx="11"/>
          </p:nvPr>
        </p:nvSpPr>
        <p:spPr/>
        <p:txBody>
          <a:bodyPr/>
          <a:lstStyle/>
          <a:p>
            <a:r>
              <a:rPr lang="en-US" dirty="0"/>
              <a:t>Club President Training</a:t>
            </a:r>
          </a:p>
        </p:txBody>
      </p:sp>
      <p:sp>
        <p:nvSpPr>
          <p:cNvPr id="7" name="Slide Number Placeholder 6"/>
          <p:cNvSpPr>
            <a:spLocks noGrp="1"/>
          </p:cNvSpPr>
          <p:nvPr>
            <p:ph type="sldNum" sz="quarter" idx="12"/>
          </p:nvPr>
        </p:nvSpPr>
        <p:spPr/>
        <p:txBody>
          <a:bodyPr/>
          <a:lstStyle/>
          <a:p>
            <a:fld id="{D057AB9D-7DAF-4932-8D90-97F45FB0A796}" type="slidenum">
              <a:rPr lang="en-US" smtClean="0"/>
              <a:t>8</a:t>
            </a:fld>
            <a:endParaRPr lang="en-US" dirty="0"/>
          </a:p>
        </p:txBody>
      </p:sp>
      <p:sp>
        <p:nvSpPr>
          <p:cNvPr id="14" name="TextBox 13"/>
          <p:cNvSpPr txBox="1"/>
          <p:nvPr/>
        </p:nvSpPr>
        <p:spPr>
          <a:xfrm>
            <a:off x="1752600" y="1524001"/>
            <a:ext cx="8516112" cy="461665"/>
          </a:xfrm>
          <a:prstGeom prst="rect">
            <a:avLst/>
          </a:prstGeom>
          <a:noFill/>
        </p:spPr>
        <p:txBody>
          <a:bodyPr wrap="square" rtlCol="0">
            <a:spAutoFit/>
          </a:bodyPr>
          <a:lstStyle/>
          <a:p>
            <a:r>
              <a:rPr lang="en-US" sz="2400" dirty="0"/>
              <a:t>Here is the next statement.</a:t>
            </a:r>
          </a:p>
        </p:txBody>
      </p:sp>
      <p:sp>
        <p:nvSpPr>
          <p:cNvPr id="17" name="TextBox 16"/>
          <p:cNvSpPr txBox="1"/>
          <p:nvPr/>
        </p:nvSpPr>
        <p:spPr>
          <a:xfrm>
            <a:off x="1752601" y="2831068"/>
            <a:ext cx="7142895" cy="369332"/>
          </a:xfrm>
          <a:prstGeom prst="rect">
            <a:avLst/>
          </a:prstGeom>
          <a:noFill/>
        </p:spPr>
        <p:txBody>
          <a:bodyPr wrap="square" rtlCol="0">
            <a:spAutoFit/>
          </a:bodyPr>
          <a:lstStyle/>
          <a:p>
            <a:r>
              <a:rPr lang="en-US" sz="1800" dirty="0"/>
              <a:t>Click on either  YES or NO</a:t>
            </a:r>
          </a:p>
        </p:txBody>
      </p:sp>
      <p:pic>
        <p:nvPicPr>
          <p:cNvPr id="22" name="Picture 3" descr="C:\Users\vcicero\AppData\Local\Microsoft\Windows\Temporary Internet Files\Content.IE5\BV7KX1XL\MC900432618[1].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982200" y="5867400"/>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C:\Users\vcicero\AppData\Local\Microsoft\Windows\Temporary Internet Files\Content.IE5\UDH751QD\MC900442122[1].png">
            <a:hlinkClick r:id="rId10" action="ppaction://hlinksldjump" tooltip="Click here to return to the Table of Contents Page"/>
          </p:cNvPr>
          <p:cNvPicPr>
            <a:picLocks noChangeAspect="1" noChangeArrowheads="1"/>
          </p:cNvPicPr>
          <p:nvPr/>
        </p:nvPicPr>
        <p:blipFill>
          <a:blip r:embed="rId11" cstate="print">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9982201" y="381000"/>
            <a:ext cx="437295" cy="43434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946644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1000"/>
                                        <p:tgtEl>
                                          <p:spTgt spid="14">
                                            <p:txEl>
                                              <p:pRg st="0" end="0"/>
                                            </p:txEl>
                                          </p:spTgt>
                                        </p:tgtEl>
                                      </p:cBhvr>
                                    </p:animEffect>
                                  </p:childTnLst>
                                </p:cTn>
                              </p:par>
                            </p:childTnLst>
                          </p:cTn>
                        </p:par>
                        <p:par>
                          <p:cTn id="8" fill="hold">
                            <p:stCondLst>
                              <p:cond delay="1000"/>
                            </p:stCondLst>
                            <p:childTnLst>
                              <p:par>
                                <p:cTn id="9" presetID="10" presetClass="exit" presetSubtype="0" fill="hold" grpId="0" nodeType="afterEffect">
                                  <p:stCondLst>
                                    <p:cond delay="0"/>
                                  </p:stCondLst>
                                  <p:childTnLst>
                                    <p:animEffect transition="out" filter="fade">
                                      <p:cBhvr>
                                        <p:cTn id="10" dur="1000"/>
                                        <p:tgtEl>
                                          <p:spTgt spid="14">
                                            <p:txEl>
                                              <p:pRg st="0" end="0"/>
                                            </p:txEl>
                                          </p:spTgt>
                                        </p:tgtEl>
                                      </p:cBhvr>
                                    </p:animEffect>
                                    <p:set>
                                      <p:cBhvr>
                                        <p:cTn id="11" dur="1" fill="hold">
                                          <p:stCondLst>
                                            <p:cond delay="999"/>
                                          </p:stCondLst>
                                        </p:cTn>
                                        <p:tgtEl>
                                          <p:spTgt spid="14">
                                            <p:txEl>
                                              <p:pRg st="0" end="0"/>
                                            </p:txEl>
                                          </p:spTgt>
                                        </p:tgtEl>
                                        <p:attrNameLst>
                                          <p:attrName>style.visibility</p:attrName>
                                        </p:attrNameLst>
                                      </p:cBhvr>
                                      <p:to>
                                        <p:strVal val="hidden"/>
                                      </p:to>
                                    </p:se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500"/>
                                        <p:tgtEl>
                                          <p:spTgt spid="3"/>
                                        </p:tgtEl>
                                      </p:cBhvr>
                                    </p:animEffect>
                                  </p:childTnLst>
                                </p:cTn>
                              </p:par>
                            </p:childTnLst>
                          </p:cTn>
                        </p:par>
                        <p:par>
                          <p:cTn id="16" fill="hold">
                            <p:stCondLst>
                              <p:cond delay="3500"/>
                            </p:stCondLst>
                            <p:childTnLst>
                              <p:par>
                                <p:cTn id="17" presetID="10" presetClass="entr" presetSubtype="0"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1750"/>
                                        <p:tgtEl>
                                          <p:spTgt spid="15"/>
                                        </p:tgtEl>
                                      </p:cBhvr>
                                    </p:animEffect>
                                  </p:childTnLst>
                                </p:cTn>
                              </p:par>
                            </p:childTnLst>
                          </p:cTn>
                        </p:par>
                        <p:par>
                          <p:cTn id="20" fill="hold">
                            <p:stCondLst>
                              <p:cond delay="5250"/>
                            </p:stCondLst>
                            <p:childTnLst>
                              <p:par>
                                <p:cTn id="21" presetID="10" presetClass="entr" presetSubtype="0" fill="hold" grpId="0" nodeType="afterEffect">
                                  <p:stCondLst>
                                    <p:cond delay="225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par>
                                <p:cTn id="24" presetID="10" presetClass="entr" presetSubtype="0" fill="hold" grpId="0" nodeType="withEffect">
                                  <p:stCondLst>
                                    <p:cond delay="250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par>
                                <p:cTn id="27" presetID="10" presetClass="entr" presetSubtype="0" fill="hold" grpId="0" nodeType="withEffect">
                                  <p:stCondLst>
                                    <p:cond delay="250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500"/>
                                        <p:tgtEl>
                                          <p:spTgt spid="19"/>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8"/>
                                        </p:tgtEl>
                                        <p:attrNameLst>
                                          <p:attrName>style.visibility</p:attrName>
                                        </p:attrNameLst>
                                      </p:cBhvr>
                                      <p:to>
                                        <p:strVal val="visible"/>
                                      </p:to>
                                    </p:set>
                                  </p:childTnLst>
                                </p:cTn>
                              </p:par>
                              <p:par>
                                <p:cTn id="34" presetID="10" presetClass="exit" presetSubtype="0" fill="hold" grpId="1" nodeType="withEffect">
                                  <p:stCondLst>
                                    <p:cond delay="0"/>
                                  </p:stCondLst>
                                  <p:childTnLst>
                                    <p:animEffect transition="out" filter="fade">
                                      <p:cBhvr>
                                        <p:cTn id="35" dur="500"/>
                                        <p:tgtEl>
                                          <p:spTgt spid="17"/>
                                        </p:tgtEl>
                                      </p:cBhvr>
                                    </p:animEffect>
                                    <p:set>
                                      <p:cBhvr>
                                        <p:cTn id="36" dur="1" fill="hold">
                                          <p:stCondLst>
                                            <p:cond delay="499"/>
                                          </p:stCondLst>
                                        </p:cTn>
                                        <p:tgtEl>
                                          <p:spTgt spid="17"/>
                                        </p:tgtEl>
                                        <p:attrNameLst>
                                          <p:attrName>style.visibility</p:attrName>
                                        </p:attrNameLst>
                                      </p:cBhvr>
                                      <p:to>
                                        <p:strVal val="hidden"/>
                                      </p:to>
                                    </p:set>
                                  </p:childTnLst>
                                </p:cTn>
                              </p:par>
                            </p:childTnLst>
                          </p:cTn>
                        </p:par>
                        <p:par>
                          <p:cTn id="37" fill="hold">
                            <p:stCondLst>
                              <p:cond delay="500"/>
                            </p:stCondLst>
                            <p:childTnLst>
                              <p:par>
                                <p:cTn id="38" presetID="10" presetClass="entr" presetSubtype="0" fill="hold" grpId="0" nodeType="afterEffect">
                                  <p:stCondLst>
                                    <p:cond delay="1000"/>
                                  </p:stCondLst>
                                  <p:childTnLst>
                                    <p:set>
                                      <p:cBhvr>
                                        <p:cTn id="39" dur="1" fill="hold">
                                          <p:stCondLst>
                                            <p:cond delay="0"/>
                                          </p:stCondLst>
                                        </p:cTn>
                                        <p:tgtEl>
                                          <p:spTgt spid="21"/>
                                        </p:tgtEl>
                                        <p:attrNameLst>
                                          <p:attrName>style.visibility</p:attrName>
                                        </p:attrNameLst>
                                      </p:cBhvr>
                                      <p:to>
                                        <p:strVal val="visible"/>
                                      </p:to>
                                    </p:set>
                                    <p:animEffect transition="in" filter="fade">
                                      <p:cBhvr>
                                        <p:cTn id="40" dur="500"/>
                                        <p:tgtEl>
                                          <p:spTgt spid="21"/>
                                        </p:tgtEl>
                                      </p:cBhvr>
                                    </p:animEffect>
                                  </p:childTnLst>
                                </p:cTn>
                              </p:par>
                            </p:childTnLst>
                          </p:cTn>
                        </p:par>
                        <p:par>
                          <p:cTn id="41" fill="hold">
                            <p:stCondLst>
                              <p:cond delay="2000"/>
                            </p:stCondLst>
                            <p:childTnLst>
                              <p:par>
                                <p:cTn id="42" presetID="10" presetClass="entr" presetSubtype="0" fill="hold" nodeType="afterEffect">
                                  <p:stCondLst>
                                    <p:cond delay="1000"/>
                                  </p:stCondLst>
                                  <p:childTnLst>
                                    <p:set>
                                      <p:cBhvr>
                                        <p:cTn id="43" dur="1" fill="hold">
                                          <p:stCondLst>
                                            <p:cond delay="0"/>
                                          </p:stCondLst>
                                        </p:cTn>
                                        <p:tgtEl>
                                          <p:spTgt spid="22"/>
                                        </p:tgtEl>
                                        <p:attrNameLst>
                                          <p:attrName>style.visibility</p:attrName>
                                        </p:attrNameLst>
                                      </p:cBhvr>
                                      <p:to>
                                        <p:strVal val="visible"/>
                                      </p:to>
                                    </p:set>
                                    <p:animEffect transition="in" filter="fade">
                                      <p:cBhvr>
                                        <p:cTn id="4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5" grpId="0"/>
      <p:bldP spid="5" grpId="0" animBg="1"/>
      <p:bldP spid="18" grpId="0" animBg="1"/>
      <p:bldP spid="19" grpId="0" animBg="1"/>
      <p:bldP spid="21" grpId="0" animBg="1"/>
      <p:bldP spid="14" grpId="0" build="allAtOnce"/>
      <p:bldP spid="17" grpId="0"/>
      <p:bldP spid="17"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1524000" y="228600"/>
          <a:ext cx="9144000" cy="762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TextBox 2"/>
          <p:cNvSpPr txBox="1"/>
          <p:nvPr/>
        </p:nvSpPr>
        <p:spPr>
          <a:xfrm>
            <a:off x="1752600" y="1295400"/>
            <a:ext cx="8610600" cy="369332"/>
          </a:xfrm>
          <a:prstGeom prst="rect">
            <a:avLst/>
          </a:prstGeom>
          <a:noFill/>
        </p:spPr>
        <p:txBody>
          <a:bodyPr wrap="square" rtlCol="0">
            <a:spAutoFit/>
          </a:bodyPr>
          <a:lstStyle/>
          <a:p>
            <a:r>
              <a:rPr lang="en-US" sz="1800" dirty="0"/>
              <a:t>The purpose of Lions clubs is…</a:t>
            </a:r>
          </a:p>
        </p:txBody>
      </p:sp>
      <p:sp>
        <p:nvSpPr>
          <p:cNvPr id="15" name="TextBox 14"/>
          <p:cNvSpPr txBox="1"/>
          <p:nvPr/>
        </p:nvSpPr>
        <p:spPr>
          <a:xfrm>
            <a:off x="1752600" y="1896071"/>
            <a:ext cx="8610600" cy="646331"/>
          </a:xfrm>
          <a:prstGeom prst="rect">
            <a:avLst/>
          </a:prstGeom>
          <a:noFill/>
        </p:spPr>
        <p:txBody>
          <a:bodyPr wrap="square" rtlCol="0">
            <a:spAutoFit/>
          </a:bodyPr>
          <a:lstStyle/>
          <a:p>
            <a:r>
              <a:rPr lang="en-US" sz="1800" i="1" dirty="0"/>
              <a:t>To take an active interest in the civic, cultural, social and moral welfare of the community. </a:t>
            </a:r>
          </a:p>
        </p:txBody>
      </p:sp>
      <p:sp>
        <p:nvSpPr>
          <p:cNvPr id="5" name="Rounded Rectangle 4"/>
          <p:cNvSpPr/>
          <p:nvPr/>
        </p:nvSpPr>
        <p:spPr>
          <a:xfrm>
            <a:off x="2438400" y="3459480"/>
            <a:ext cx="2743200" cy="1737360"/>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800" dirty="0">
                <a:solidFill>
                  <a:schemeClr val="tx1"/>
                </a:solidFill>
              </a:rPr>
              <a:t>YES</a:t>
            </a:r>
          </a:p>
        </p:txBody>
      </p:sp>
      <p:sp>
        <p:nvSpPr>
          <p:cNvPr id="18" name="Rounded Rectangle 17"/>
          <p:cNvSpPr/>
          <p:nvPr/>
        </p:nvSpPr>
        <p:spPr>
          <a:xfrm>
            <a:off x="2438400" y="3459480"/>
            <a:ext cx="2743200" cy="1737360"/>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1800" dirty="0">
                <a:solidFill>
                  <a:schemeClr val="tx1"/>
                </a:solidFill>
              </a:rPr>
              <a:t>YES</a:t>
            </a:r>
          </a:p>
        </p:txBody>
      </p:sp>
      <p:sp>
        <p:nvSpPr>
          <p:cNvPr id="19" name="Rounded Rectangle 18"/>
          <p:cNvSpPr/>
          <p:nvPr/>
        </p:nvSpPr>
        <p:spPr>
          <a:xfrm>
            <a:off x="6995813" y="3459480"/>
            <a:ext cx="2743200" cy="1737360"/>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800" dirty="0">
                <a:solidFill>
                  <a:schemeClr val="tx1"/>
                </a:solidFill>
              </a:rPr>
              <a:t>NO</a:t>
            </a:r>
          </a:p>
        </p:txBody>
      </p:sp>
      <p:sp>
        <p:nvSpPr>
          <p:cNvPr id="21" name="Rounded Rectangle 20"/>
          <p:cNvSpPr/>
          <p:nvPr/>
        </p:nvSpPr>
        <p:spPr>
          <a:xfrm>
            <a:off x="2438401" y="3429000"/>
            <a:ext cx="7300612" cy="1828800"/>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800" dirty="0">
                <a:solidFill>
                  <a:schemeClr val="tx1"/>
                </a:solidFill>
              </a:rPr>
              <a:t>YES</a:t>
            </a:r>
          </a:p>
          <a:p>
            <a:pPr algn="ctr"/>
            <a:r>
              <a:rPr lang="en-US" sz="1800" dirty="0">
                <a:solidFill>
                  <a:schemeClr val="tx1"/>
                </a:solidFill>
              </a:rPr>
              <a:t>This is one of the stated purposes of Lions clubs</a:t>
            </a:r>
          </a:p>
        </p:txBody>
      </p:sp>
      <p:sp>
        <p:nvSpPr>
          <p:cNvPr id="6" name="Footer Placeholder 5"/>
          <p:cNvSpPr>
            <a:spLocks noGrp="1"/>
          </p:cNvSpPr>
          <p:nvPr>
            <p:ph type="ftr" sz="quarter" idx="11"/>
          </p:nvPr>
        </p:nvSpPr>
        <p:spPr/>
        <p:txBody>
          <a:bodyPr/>
          <a:lstStyle/>
          <a:p>
            <a:r>
              <a:rPr lang="en-US" dirty="0"/>
              <a:t>Club President Training</a:t>
            </a:r>
          </a:p>
        </p:txBody>
      </p:sp>
      <p:sp>
        <p:nvSpPr>
          <p:cNvPr id="7" name="Slide Number Placeholder 6"/>
          <p:cNvSpPr>
            <a:spLocks noGrp="1"/>
          </p:cNvSpPr>
          <p:nvPr>
            <p:ph type="sldNum" sz="quarter" idx="12"/>
          </p:nvPr>
        </p:nvSpPr>
        <p:spPr/>
        <p:txBody>
          <a:bodyPr/>
          <a:lstStyle/>
          <a:p>
            <a:fld id="{D057AB9D-7DAF-4932-8D90-97F45FB0A796}" type="slidenum">
              <a:rPr lang="en-US" smtClean="0"/>
              <a:t>9</a:t>
            </a:fld>
            <a:endParaRPr lang="en-US" dirty="0"/>
          </a:p>
        </p:txBody>
      </p:sp>
      <p:sp>
        <p:nvSpPr>
          <p:cNvPr id="13" name="TextBox 12"/>
          <p:cNvSpPr txBox="1"/>
          <p:nvPr/>
        </p:nvSpPr>
        <p:spPr>
          <a:xfrm>
            <a:off x="1752601" y="2514600"/>
            <a:ext cx="7142895" cy="369332"/>
          </a:xfrm>
          <a:prstGeom prst="rect">
            <a:avLst/>
          </a:prstGeom>
          <a:noFill/>
        </p:spPr>
        <p:txBody>
          <a:bodyPr wrap="square" rtlCol="0">
            <a:spAutoFit/>
          </a:bodyPr>
          <a:lstStyle/>
          <a:p>
            <a:r>
              <a:rPr lang="en-US" sz="1800" dirty="0"/>
              <a:t>Click on either  YES or NO</a:t>
            </a:r>
          </a:p>
        </p:txBody>
      </p:sp>
      <p:pic>
        <p:nvPicPr>
          <p:cNvPr id="17" name="Picture 3" descr="C:\Users\vcicero\AppData\Local\Microsoft\Windows\Temporary Internet Files\Content.IE5\BV7KX1XL\MC900432618[1].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982200" y="5867400"/>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C:\Users\vcicero\AppData\Local\Microsoft\Windows\Temporary Internet Files\Content.IE5\UDH751QD\MC900442122[1].png">
            <a:hlinkClick r:id="rId10" action="ppaction://hlinksldjump" tooltip="Click here to return to the Table of Contents Page"/>
          </p:cNvPr>
          <p:cNvPicPr>
            <a:picLocks noChangeAspect="1" noChangeArrowheads="1"/>
          </p:cNvPicPr>
          <p:nvPr/>
        </p:nvPicPr>
        <p:blipFill>
          <a:blip r:embed="rId11" cstate="print">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9982201" y="381000"/>
            <a:ext cx="437295" cy="434340"/>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p:cNvSpPr txBox="1"/>
          <p:nvPr/>
        </p:nvSpPr>
        <p:spPr>
          <a:xfrm>
            <a:off x="1752600" y="1524001"/>
            <a:ext cx="8516112" cy="461665"/>
          </a:xfrm>
          <a:prstGeom prst="rect">
            <a:avLst/>
          </a:prstGeom>
          <a:noFill/>
        </p:spPr>
        <p:txBody>
          <a:bodyPr wrap="square" rtlCol="0">
            <a:spAutoFit/>
          </a:bodyPr>
          <a:lstStyle/>
          <a:p>
            <a:r>
              <a:rPr lang="en-US" sz="2400" dirty="0"/>
              <a:t>Are you ready for another one? </a:t>
            </a:r>
          </a:p>
        </p:txBody>
      </p:sp>
    </p:spTree>
    <p:custDataLst>
      <p:tags r:id="rId1"/>
    </p:custDataLst>
    <p:extLst>
      <p:ext uri="{BB962C8B-B14F-4D97-AF65-F5344CB8AC3E}">
        <p14:creationId xmlns:p14="http://schemas.microsoft.com/office/powerpoint/2010/main" val="2867160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fade">
                                      <p:cBhvr>
                                        <p:cTn id="7" dur="1000"/>
                                        <p:tgtEl>
                                          <p:spTgt spid="23">
                                            <p:txEl>
                                              <p:pRg st="0" end="0"/>
                                            </p:txEl>
                                          </p:spTgt>
                                        </p:tgtEl>
                                      </p:cBhvr>
                                    </p:animEffect>
                                  </p:childTnLst>
                                </p:cTn>
                              </p:par>
                            </p:childTnLst>
                          </p:cTn>
                        </p:par>
                        <p:par>
                          <p:cTn id="8" fill="hold">
                            <p:stCondLst>
                              <p:cond delay="1000"/>
                            </p:stCondLst>
                            <p:childTnLst>
                              <p:par>
                                <p:cTn id="9" presetID="10" presetClass="exit" presetSubtype="0" fill="hold" grpId="0" nodeType="afterEffect">
                                  <p:stCondLst>
                                    <p:cond delay="0"/>
                                  </p:stCondLst>
                                  <p:childTnLst>
                                    <p:animEffect transition="out" filter="fade">
                                      <p:cBhvr>
                                        <p:cTn id="10" dur="1000"/>
                                        <p:tgtEl>
                                          <p:spTgt spid="23">
                                            <p:txEl>
                                              <p:pRg st="0" end="0"/>
                                            </p:txEl>
                                          </p:spTgt>
                                        </p:tgtEl>
                                      </p:cBhvr>
                                    </p:animEffect>
                                    <p:set>
                                      <p:cBhvr>
                                        <p:cTn id="11" dur="1" fill="hold">
                                          <p:stCondLst>
                                            <p:cond delay="999"/>
                                          </p:stCondLst>
                                        </p:cTn>
                                        <p:tgtEl>
                                          <p:spTgt spid="23">
                                            <p:txEl>
                                              <p:pRg st="0" end="0"/>
                                            </p:txEl>
                                          </p:spTgt>
                                        </p:tgtEl>
                                        <p:attrNameLst>
                                          <p:attrName>style.visibility</p:attrName>
                                        </p:attrNameLst>
                                      </p:cBhvr>
                                      <p:to>
                                        <p:strVal val="hidden"/>
                                      </p:to>
                                    </p:se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par>
                          <p:cTn id="16" fill="hold">
                            <p:stCondLst>
                              <p:cond delay="2500"/>
                            </p:stCondLst>
                            <p:childTnLst>
                              <p:par>
                                <p:cTn id="17" presetID="10" presetClass="entr" presetSubtype="0"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childTnLst>
                          </p:cTn>
                        </p:par>
                        <p:par>
                          <p:cTn id="20" fill="hold">
                            <p:stCondLst>
                              <p:cond delay="3000"/>
                            </p:stCondLst>
                            <p:childTnLst>
                              <p:par>
                                <p:cTn id="21" presetID="10" presetClass="entr" presetSubtype="0" fill="hold" grpId="0" nodeType="afterEffect">
                                  <p:stCondLst>
                                    <p:cond delay="150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par>
                                <p:cTn id="24" presetID="10" presetClass="entr" presetSubtype="0" fill="hold" grpId="0" nodeType="withEffect">
                                  <p:stCondLst>
                                    <p:cond delay="200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par>
                                <p:cTn id="27" presetID="10" presetClass="entr" presetSubtype="0" fill="hold" grpId="0" nodeType="withEffect">
                                  <p:stCondLst>
                                    <p:cond delay="200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500"/>
                                        <p:tgtEl>
                                          <p:spTgt spid="19"/>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8"/>
                                        </p:tgtEl>
                                        <p:attrNameLst>
                                          <p:attrName>style.visibility</p:attrName>
                                        </p:attrNameLst>
                                      </p:cBhvr>
                                      <p:to>
                                        <p:strVal val="visible"/>
                                      </p:to>
                                    </p:set>
                                  </p:childTnLst>
                                </p:cTn>
                              </p:par>
                              <p:par>
                                <p:cTn id="34" presetID="10" presetClass="exit" presetSubtype="0" fill="hold" grpId="1" nodeType="withEffect">
                                  <p:stCondLst>
                                    <p:cond delay="0"/>
                                  </p:stCondLst>
                                  <p:childTnLst>
                                    <p:animEffect transition="out" filter="fade">
                                      <p:cBhvr>
                                        <p:cTn id="35" dur="500"/>
                                        <p:tgtEl>
                                          <p:spTgt spid="13"/>
                                        </p:tgtEl>
                                      </p:cBhvr>
                                    </p:animEffect>
                                    <p:set>
                                      <p:cBhvr>
                                        <p:cTn id="36" dur="1" fill="hold">
                                          <p:stCondLst>
                                            <p:cond delay="499"/>
                                          </p:stCondLst>
                                        </p:cTn>
                                        <p:tgtEl>
                                          <p:spTgt spid="13"/>
                                        </p:tgtEl>
                                        <p:attrNameLst>
                                          <p:attrName>style.visibility</p:attrName>
                                        </p:attrNameLst>
                                      </p:cBhvr>
                                      <p:to>
                                        <p:strVal val="hidden"/>
                                      </p:to>
                                    </p:set>
                                  </p:childTnLst>
                                </p:cTn>
                              </p:par>
                            </p:childTnLst>
                          </p:cTn>
                        </p:par>
                        <p:par>
                          <p:cTn id="37" fill="hold">
                            <p:stCondLst>
                              <p:cond delay="500"/>
                            </p:stCondLst>
                            <p:childTnLst>
                              <p:par>
                                <p:cTn id="38" presetID="10" presetClass="entr" presetSubtype="0" fill="hold" grpId="0" nodeType="after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fade">
                                      <p:cBhvr>
                                        <p:cTn id="40" dur="500"/>
                                        <p:tgtEl>
                                          <p:spTgt spid="21"/>
                                        </p:tgtEl>
                                      </p:cBhvr>
                                    </p:animEffect>
                                  </p:childTnLst>
                                </p:cTn>
                              </p:par>
                            </p:childTnLst>
                          </p:cTn>
                        </p:par>
                        <p:par>
                          <p:cTn id="41" fill="hold">
                            <p:stCondLst>
                              <p:cond delay="1000"/>
                            </p:stCondLst>
                            <p:childTnLst>
                              <p:par>
                                <p:cTn id="42" presetID="10" presetClass="entr" presetSubtype="0" fill="hold" nodeType="afterEffect">
                                  <p:stCondLst>
                                    <p:cond delay="1000"/>
                                  </p:stCondLst>
                                  <p:childTnLst>
                                    <p:set>
                                      <p:cBhvr>
                                        <p:cTn id="43" dur="1" fill="hold">
                                          <p:stCondLst>
                                            <p:cond delay="0"/>
                                          </p:stCondLst>
                                        </p:cTn>
                                        <p:tgtEl>
                                          <p:spTgt spid="17"/>
                                        </p:tgtEl>
                                        <p:attrNameLst>
                                          <p:attrName>style.visibility</p:attrName>
                                        </p:attrNameLst>
                                      </p:cBhvr>
                                      <p:to>
                                        <p:strVal val="visible"/>
                                      </p:to>
                                    </p:set>
                                    <p:animEffect transition="in" filter="fade">
                                      <p:cBhvr>
                                        <p:cTn id="4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5" grpId="0"/>
      <p:bldP spid="5" grpId="0" animBg="1"/>
      <p:bldP spid="18" grpId="0" animBg="1"/>
      <p:bldP spid="19" grpId="0" animBg="1"/>
      <p:bldP spid="21" grpId="0" animBg="1"/>
      <p:bldP spid="13" grpId="0"/>
      <p:bldP spid="13" grpId="1"/>
      <p:bldP spid="23" grpId="0" build="allAtOnce"/>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GUID" val="c7507856-501e-4555-89d0-4f24e9725a7c"/>
  <p:tag name="ARTICULATE_SLIDE_PAUSE" val="0"/>
  <p:tag name="ARTICULATE_NAV_LEVEL" val="1"/>
  <p:tag name="ARTICULATE_PLAYLIST_ID" val="-1"/>
  <p:tag name="ARTICULATE_LOCK_SLIDE" val="0"/>
</p:tagLst>
</file>

<file path=ppt/tags/tag10.xml><?xml version="1.0" encoding="utf-8"?>
<p:tagLst xmlns:a="http://schemas.openxmlformats.org/drawingml/2006/main" xmlns:r="http://schemas.openxmlformats.org/officeDocument/2006/relationships" xmlns:p="http://schemas.openxmlformats.org/presentationml/2006/main">
  <p:tag name="ARTICULATE_SLIDE_GUID" val="f5f90375-f8fb-43ac-a965-2138a385ec6c"/>
  <p:tag name="ARTICULATE_SLIDE_PAUSE" val="0"/>
  <p:tag name="ARTICULATE_NAV_LEVEL" val="1"/>
  <p:tag name="ARTICULATE_PLAYLIST_ID" val="-1"/>
  <p:tag name="ARTICULATE_LOCK_SLIDE" val="0"/>
</p:tagLst>
</file>

<file path=ppt/tags/tag11.xml><?xml version="1.0" encoding="utf-8"?>
<p:tagLst xmlns:a="http://schemas.openxmlformats.org/drawingml/2006/main" xmlns:r="http://schemas.openxmlformats.org/officeDocument/2006/relationships" xmlns:p="http://schemas.openxmlformats.org/presentationml/2006/main">
  <p:tag name="ANIM_SPRITE_COUNT" val=" 2"/>
</p:tagLst>
</file>

<file path=ppt/tags/tag12.xml><?xml version="1.0" encoding="utf-8"?>
<p:tagLst xmlns:a="http://schemas.openxmlformats.org/drawingml/2006/main" xmlns:r="http://schemas.openxmlformats.org/officeDocument/2006/relationships" xmlns:p="http://schemas.openxmlformats.org/presentationml/2006/main">
  <p:tag name="ARTICULATE_SLIDE_PAUSE" val="0"/>
  <p:tag name="ARTICULATE_NAV_LEVEL" val="1"/>
  <p:tag name="ARTICULATE_PLAYLIST_ID" val="-1"/>
  <p:tag name="ARTICULATE_LOCK_SLIDE" val="0"/>
</p:tagLst>
</file>

<file path=ppt/tags/tag13.xml><?xml version="1.0" encoding="utf-8"?>
<p:tagLst xmlns:a="http://schemas.openxmlformats.org/drawingml/2006/main" xmlns:r="http://schemas.openxmlformats.org/officeDocument/2006/relationships" xmlns:p="http://schemas.openxmlformats.org/presentationml/2006/main">
  <p:tag name="ARTICULATE_SLIDE_PAUSE" val="0"/>
  <p:tag name="ARTICULATE_NAV_LEVEL" val="1"/>
  <p:tag name="ARTICULATE_PLAYLIST_ID" val="-1"/>
  <p:tag name="ARTICULATE_LOCK_SLIDE" val="0"/>
</p:tagLst>
</file>

<file path=ppt/tags/tag14.xml><?xml version="1.0" encoding="utf-8"?>
<p:tagLst xmlns:a="http://schemas.openxmlformats.org/drawingml/2006/main" xmlns:r="http://schemas.openxmlformats.org/officeDocument/2006/relationships" xmlns:p="http://schemas.openxmlformats.org/presentationml/2006/main">
  <p:tag name="ARTICULATE_SLIDE_PAUSE" val="0"/>
  <p:tag name="ARTICULATE_NAV_LEVEL" val="1"/>
  <p:tag name="ARTICULATE_PLAYLIST_ID" val="-1"/>
  <p:tag name="ARTICULATE_LOCK_SLIDE" val="0"/>
</p:tagLst>
</file>

<file path=ppt/tags/tag15.xml><?xml version="1.0" encoding="utf-8"?>
<p:tagLst xmlns:a="http://schemas.openxmlformats.org/drawingml/2006/main" xmlns:r="http://schemas.openxmlformats.org/officeDocument/2006/relationships" xmlns:p="http://schemas.openxmlformats.org/presentationml/2006/main">
  <p:tag name="ARTICULATE_SLIDE_PAUSE" val="0"/>
  <p:tag name="ARTICULATE_NAV_LEVEL" val="1"/>
  <p:tag name="ARTICULATE_PLAYLIST_ID" val="-1"/>
  <p:tag name="ARTICULATE_LOCK_SLIDE" val="0"/>
</p:tagLst>
</file>

<file path=ppt/tags/tag16.xml><?xml version="1.0" encoding="utf-8"?>
<p:tagLst xmlns:a="http://schemas.openxmlformats.org/drawingml/2006/main" xmlns:r="http://schemas.openxmlformats.org/officeDocument/2006/relationships" xmlns:p="http://schemas.openxmlformats.org/presentationml/2006/main">
  <p:tag name="ARTICULATE_SLIDE_GUID" val="8c806bbd-b623-4421-b7ec-021b0c1d6d70"/>
  <p:tag name="ARTICULATE_SLIDE_PAUSE" val="0"/>
  <p:tag name="ARTICULATE_NAV_LEVEL" val="1"/>
  <p:tag name="ARTICULATE_PLAYLIST_ID" val="-1"/>
  <p:tag name="ARTICULATE_LOCK_SLIDE" val="0"/>
</p:tagLst>
</file>

<file path=ppt/tags/tag17.xml><?xml version="1.0" encoding="utf-8"?>
<p:tagLst xmlns:a="http://schemas.openxmlformats.org/drawingml/2006/main" xmlns:r="http://schemas.openxmlformats.org/officeDocument/2006/relationships" xmlns:p="http://schemas.openxmlformats.org/presentationml/2006/main">
  <p:tag name="ANIM_SPRITE_COUNT" val=" 2"/>
</p:tagLst>
</file>

<file path=ppt/tags/tag18.xml><?xml version="1.0" encoding="utf-8"?>
<p:tagLst xmlns:a="http://schemas.openxmlformats.org/drawingml/2006/main" xmlns:r="http://schemas.openxmlformats.org/officeDocument/2006/relationships" xmlns:p="http://schemas.openxmlformats.org/presentationml/2006/main">
  <p:tag name="ARTICULATE_SLIDE_GUID" val="8c806bbd-b623-4421-b7ec-021b0c1d6d70"/>
  <p:tag name="ARTICULATE_SLIDE_PAUSE" val="0"/>
  <p:tag name="ARTICULATE_NAV_LEVEL" val="1"/>
  <p:tag name="ARTICULATE_PLAYLIST_ID" val="-1"/>
  <p:tag name="ARTICULATE_LOCK_SLIDE" val="0"/>
</p:tagLst>
</file>

<file path=ppt/tags/tag19.xml><?xml version="1.0" encoding="utf-8"?>
<p:tagLst xmlns:a="http://schemas.openxmlformats.org/drawingml/2006/main" xmlns:r="http://schemas.openxmlformats.org/officeDocument/2006/relationships" xmlns:p="http://schemas.openxmlformats.org/presentationml/2006/main">
  <p:tag name="ANIM_SPRITE_COUNT" val=" 2"/>
</p:tagLst>
</file>

<file path=ppt/tags/tag2.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vcicero\AppData\Local\Temp\articulate\presenter\imgtemp\EF7579uZ_files\slide0001_image001.jpg"/>
</p:tagLst>
</file>

<file path=ppt/tags/tag20.xml><?xml version="1.0" encoding="utf-8"?>
<p:tagLst xmlns:a="http://schemas.openxmlformats.org/drawingml/2006/main" xmlns:r="http://schemas.openxmlformats.org/officeDocument/2006/relationships" xmlns:p="http://schemas.openxmlformats.org/presentationml/2006/main">
  <p:tag name="ARTICULATE_SLIDE_GUID" val="8c806bbd-b623-4421-b7ec-021b0c1d6d70"/>
  <p:tag name="ARTICULATE_SLIDE_PAUSE" val="0"/>
  <p:tag name="ARTICULATE_NAV_LEVEL" val="1"/>
  <p:tag name="ARTICULATE_PLAYLIST_ID" val="-1"/>
  <p:tag name="ARTICULATE_LOCK_SLIDE" val="0"/>
</p:tagLst>
</file>

<file path=ppt/tags/tag21.xml><?xml version="1.0" encoding="utf-8"?>
<p:tagLst xmlns:a="http://schemas.openxmlformats.org/drawingml/2006/main" xmlns:r="http://schemas.openxmlformats.org/officeDocument/2006/relationships" xmlns:p="http://schemas.openxmlformats.org/presentationml/2006/main">
  <p:tag name="ANIM_SPRITE_COUNT" val=" 2"/>
</p:tagLst>
</file>

<file path=ppt/tags/tag22.xml><?xml version="1.0" encoding="utf-8"?>
<p:tagLst xmlns:a="http://schemas.openxmlformats.org/drawingml/2006/main" xmlns:r="http://schemas.openxmlformats.org/officeDocument/2006/relationships" xmlns:p="http://schemas.openxmlformats.org/presentationml/2006/main">
  <p:tag name="ARTICULATE_SLIDE_PAUSE" val="0"/>
  <p:tag name="ARTICULATE_NAV_LEVEL" val="1"/>
  <p:tag name="ARTICULATE_PLAYLIST_ID" val="-1"/>
  <p:tag name="ARTICULATE_LOCK_SLIDE" val="0"/>
</p:tagLst>
</file>

<file path=ppt/tags/tag23.xml><?xml version="1.0" encoding="utf-8"?>
<p:tagLst xmlns:a="http://schemas.openxmlformats.org/drawingml/2006/main" xmlns:r="http://schemas.openxmlformats.org/officeDocument/2006/relationships" xmlns:p="http://schemas.openxmlformats.org/presentationml/2006/main">
  <p:tag name="ARTICULATE_SLIDE_PAUSE" val="0"/>
  <p:tag name="ARTICULATE_NAV_LEVEL" val="1"/>
  <p:tag name="ARTICULATE_PLAYLIST_ID" val="-1"/>
  <p:tag name="ARTICULATE_LOCK_SLIDE" val="0"/>
</p:tagLst>
</file>

<file path=ppt/tags/tag24.xml><?xml version="1.0" encoding="utf-8"?>
<p:tagLst xmlns:a="http://schemas.openxmlformats.org/drawingml/2006/main" xmlns:r="http://schemas.openxmlformats.org/officeDocument/2006/relationships" xmlns:p="http://schemas.openxmlformats.org/presentationml/2006/main">
  <p:tag name="ARTICULATE_SLIDE_PAUSE" val="0"/>
  <p:tag name="ARTICULATE_NAV_LEVEL" val="1"/>
  <p:tag name="ARTICULATE_PLAYLIST_ID" val="-1"/>
  <p:tag name="ARTICULATE_LOCK_SLIDE" val="0"/>
</p:tagLst>
</file>

<file path=ppt/tags/tag25.xml><?xml version="1.0" encoding="utf-8"?>
<p:tagLst xmlns:a="http://schemas.openxmlformats.org/drawingml/2006/main" xmlns:r="http://schemas.openxmlformats.org/officeDocument/2006/relationships" xmlns:p="http://schemas.openxmlformats.org/presentationml/2006/main">
  <p:tag name="ARTICULATE_SLIDE_PAUSE" val="0"/>
  <p:tag name="ARTICULATE_NAV_LEVEL" val="1"/>
  <p:tag name="ARTICULATE_PLAYLIST_ID" val="-1"/>
  <p:tag name="ARTICULATE_LOCK_SLIDE" val="0"/>
</p:tagLst>
</file>

<file path=ppt/tags/tag26.xml><?xml version="1.0" encoding="utf-8"?>
<p:tagLst xmlns:a="http://schemas.openxmlformats.org/drawingml/2006/main" xmlns:r="http://schemas.openxmlformats.org/officeDocument/2006/relationships" xmlns:p="http://schemas.openxmlformats.org/presentationml/2006/main">
  <p:tag name="ARTICULATE_SLIDE_PAUSE" val="0"/>
  <p:tag name="ARTICULATE_NAV_LEVEL" val="1"/>
  <p:tag name="ARTICULATE_PLAYLIST_ID" val="-1"/>
  <p:tag name="ARTICULATE_LOCK_SLIDE" val="0"/>
</p:tagLst>
</file>

<file path=ppt/tags/tag27.xml><?xml version="1.0" encoding="utf-8"?>
<p:tagLst xmlns:a="http://schemas.openxmlformats.org/drawingml/2006/main" xmlns:r="http://schemas.openxmlformats.org/officeDocument/2006/relationships" xmlns:p="http://schemas.openxmlformats.org/presentationml/2006/main">
  <p:tag name="ARTICULATE_SLIDE_PAUSE" val="0"/>
  <p:tag name="ARTICULATE_NAV_LEVEL" val="1"/>
  <p:tag name="ARTICULATE_PLAYLIST_ID" val="-1"/>
  <p:tag name="ARTICULATE_LOCK_SLIDE" val="0"/>
</p:tagLst>
</file>

<file path=ppt/tags/tag28.xml><?xml version="1.0" encoding="utf-8"?>
<p:tagLst xmlns:a="http://schemas.openxmlformats.org/drawingml/2006/main" xmlns:r="http://schemas.openxmlformats.org/officeDocument/2006/relationships" xmlns:p="http://schemas.openxmlformats.org/presentationml/2006/main">
  <p:tag name="ARTICULATE_SLIDE_PAUSE" val="0"/>
  <p:tag name="ARTICULATE_NAV_LEVEL" val="1"/>
  <p:tag name="ARTICULATE_PLAYLIST_ID" val="-1"/>
  <p:tag name="ARTICULATE_LOCK_SLIDE" val="0"/>
</p:tagLst>
</file>

<file path=ppt/tags/tag29.xml><?xml version="1.0" encoding="utf-8"?>
<p:tagLst xmlns:a="http://schemas.openxmlformats.org/drawingml/2006/main" xmlns:r="http://schemas.openxmlformats.org/officeDocument/2006/relationships" xmlns:p="http://schemas.openxmlformats.org/presentationml/2006/main">
  <p:tag name="ARTICULATE_SLIDE_PAUSE" val="0"/>
  <p:tag name="ARTICULATE_NAV_LEVEL" val="1"/>
  <p:tag name="ARTICULATE_PLAYLIST_ID" val="-1"/>
  <p:tag name="ARTICULATE_LOCK_SLIDE" val="0"/>
</p:tagLst>
</file>

<file path=ppt/tags/tag3.xml><?xml version="1.0" encoding="utf-8"?>
<p:tagLst xmlns:a="http://schemas.openxmlformats.org/drawingml/2006/main" xmlns:r="http://schemas.openxmlformats.org/officeDocument/2006/relationships" xmlns:p="http://schemas.openxmlformats.org/presentationml/2006/main">
  <p:tag name="ANIM_SPRITE_COUNT" val=" 2"/>
</p:tagLst>
</file>

<file path=ppt/tags/tag30.xml><?xml version="1.0" encoding="utf-8"?>
<p:tagLst xmlns:a="http://schemas.openxmlformats.org/drawingml/2006/main" xmlns:r="http://schemas.openxmlformats.org/officeDocument/2006/relationships" xmlns:p="http://schemas.openxmlformats.org/presentationml/2006/main">
  <p:tag name="ARTICULATE_SLIDE_PAUSE" val="0"/>
  <p:tag name="ARTICULATE_NAV_LEVEL" val="1"/>
  <p:tag name="ARTICULATE_PLAYLIST_ID" val="-1"/>
  <p:tag name="ARTICULATE_LOCK_SLIDE" val="0"/>
</p:tagLst>
</file>

<file path=ppt/tags/tag31.xml><?xml version="1.0" encoding="utf-8"?>
<p:tagLst xmlns:a="http://schemas.openxmlformats.org/drawingml/2006/main" xmlns:r="http://schemas.openxmlformats.org/officeDocument/2006/relationships" xmlns:p="http://schemas.openxmlformats.org/presentationml/2006/main">
  <p:tag name="ARTICULATE_SLIDE_PAUSE" val="0"/>
  <p:tag name="ARTICULATE_NAV_LEVEL" val="1"/>
  <p:tag name="ARTICULATE_PLAYLIST_ID" val="-1"/>
  <p:tag name="ARTICULATE_LOCK_SLIDE" val="0"/>
</p:tagLst>
</file>

<file path=ppt/tags/tag32.xml><?xml version="1.0" encoding="utf-8"?>
<p:tagLst xmlns:a="http://schemas.openxmlformats.org/drawingml/2006/main" xmlns:r="http://schemas.openxmlformats.org/officeDocument/2006/relationships" xmlns:p="http://schemas.openxmlformats.org/presentationml/2006/main">
  <p:tag name="ARTICULATE_SLIDE_PAUSE" val="0"/>
  <p:tag name="ARTICULATE_NAV_LEVEL" val="1"/>
  <p:tag name="ARTICULATE_PLAYLIST_ID" val="-1"/>
  <p:tag name="ARTICULATE_LOCK_SLIDE" val="0"/>
</p:tagLst>
</file>

<file path=ppt/tags/tag33.xml><?xml version="1.0" encoding="utf-8"?>
<p:tagLst xmlns:a="http://schemas.openxmlformats.org/drawingml/2006/main" xmlns:r="http://schemas.openxmlformats.org/officeDocument/2006/relationships" xmlns:p="http://schemas.openxmlformats.org/presentationml/2006/main">
  <p:tag name="ARTICULATE_SLIDE_PAUSE" val="0"/>
  <p:tag name="ARTICULATE_NAV_LEVEL" val="1"/>
  <p:tag name="ARTICULATE_PLAYLIST_ID" val="-1"/>
  <p:tag name="ARTICULATE_LOCK_SLIDE" val="0"/>
</p:tagLst>
</file>

<file path=ppt/tags/tag34.xml><?xml version="1.0" encoding="utf-8"?>
<p:tagLst xmlns:a="http://schemas.openxmlformats.org/drawingml/2006/main" xmlns:r="http://schemas.openxmlformats.org/officeDocument/2006/relationships" xmlns:p="http://schemas.openxmlformats.org/presentationml/2006/main">
  <p:tag name="ARTICULATE_SLIDE_PAUSE" val="0"/>
  <p:tag name="ARTICULATE_NAV_LEVEL" val="1"/>
  <p:tag name="ARTICULATE_PLAYLIST_ID" val="-1"/>
  <p:tag name="ARTICULATE_LOCK_SLIDE" val="0"/>
</p:tagLst>
</file>

<file path=ppt/tags/tag35.xml><?xml version="1.0" encoding="utf-8"?>
<p:tagLst xmlns:a="http://schemas.openxmlformats.org/drawingml/2006/main" xmlns:r="http://schemas.openxmlformats.org/officeDocument/2006/relationships" xmlns:p="http://schemas.openxmlformats.org/presentationml/2006/main">
  <p:tag name="ARTICULATE_SLIDE_PAUSE" val="0"/>
  <p:tag name="ARTICULATE_NAV_LEVEL" val="1"/>
  <p:tag name="ARTICULATE_PLAYLIST_ID" val="-1"/>
  <p:tag name="ARTICULATE_LOCK_SLIDE" val="0"/>
</p:tagLst>
</file>

<file path=ppt/tags/tag36.xml><?xml version="1.0" encoding="utf-8"?>
<p:tagLst xmlns:a="http://schemas.openxmlformats.org/drawingml/2006/main" xmlns:r="http://schemas.openxmlformats.org/officeDocument/2006/relationships" xmlns:p="http://schemas.openxmlformats.org/presentationml/2006/main">
  <p:tag name="ARTICULATE_SLIDE_PAUSE" val="0"/>
  <p:tag name="ARTICULATE_NAV_LEVEL" val="1"/>
  <p:tag name="ARTICULATE_PLAYLIST_ID" val="-1"/>
  <p:tag name="ARTICULATE_LOCK_SLIDE" val="0"/>
</p:tagLst>
</file>

<file path=ppt/tags/tag37.xml><?xml version="1.0" encoding="utf-8"?>
<p:tagLst xmlns:a="http://schemas.openxmlformats.org/drawingml/2006/main" xmlns:r="http://schemas.openxmlformats.org/officeDocument/2006/relationships" xmlns:p="http://schemas.openxmlformats.org/presentationml/2006/main">
  <p:tag name="ARTICULATE_SLIDE_PAUSE" val="0"/>
  <p:tag name="ARTICULATE_NAV_LEVEL" val="1"/>
  <p:tag name="ARTICULATE_PLAYLIST_ID" val="-1"/>
  <p:tag name="ARTICULATE_LOCK_SLIDE" val="0"/>
</p:tagLst>
</file>

<file path=ppt/tags/tag38.xml><?xml version="1.0" encoding="utf-8"?>
<p:tagLst xmlns:a="http://schemas.openxmlformats.org/drawingml/2006/main" xmlns:r="http://schemas.openxmlformats.org/officeDocument/2006/relationships" xmlns:p="http://schemas.openxmlformats.org/presentationml/2006/main">
  <p:tag name="ARTICULATE_SLIDE_PAUSE" val="0"/>
  <p:tag name="ARTICULATE_NAV_LEVEL" val="1"/>
  <p:tag name="ARTICULATE_PLAYLIST_ID" val="-1"/>
  <p:tag name="ARTICULATE_LOCK_SLIDE" val="0"/>
</p:tagLst>
</file>

<file path=ppt/tags/tag39.xml><?xml version="1.0" encoding="utf-8"?>
<p:tagLst xmlns:a="http://schemas.openxmlformats.org/drawingml/2006/main" xmlns:r="http://schemas.openxmlformats.org/officeDocument/2006/relationships" xmlns:p="http://schemas.openxmlformats.org/presentationml/2006/main">
  <p:tag name="ARTICULATE_SLIDE_PAUSE" val="0"/>
  <p:tag name="ARTICULATE_NAV_LEVEL" val="1"/>
  <p:tag name="ARTICULATE_PLAYLIST_ID" val="-1"/>
  <p:tag name="ARTICULATE_LOCK_SLIDE" val="0"/>
</p:tagLst>
</file>

<file path=ppt/tags/tag4.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vcicero\AppData\Local\Temp\articulate\presenter\imgtemp\oH8HVkMt_files\slide0001_image001.png"/>
</p:tagLst>
</file>

<file path=ppt/tags/tag40.xml><?xml version="1.0" encoding="utf-8"?>
<p:tagLst xmlns:a="http://schemas.openxmlformats.org/drawingml/2006/main" xmlns:r="http://schemas.openxmlformats.org/officeDocument/2006/relationships" xmlns:p="http://schemas.openxmlformats.org/presentationml/2006/main">
  <p:tag name="ARTICULATE_SLIDE_PAUSE" val="0"/>
  <p:tag name="ARTICULATE_NAV_LEVEL" val="1"/>
  <p:tag name="ARTICULATE_PLAYLIST_ID" val="-1"/>
  <p:tag name="ARTICULATE_LOCK_SLIDE" val="0"/>
</p:tagLst>
</file>

<file path=ppt/tags/tag5.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vcicero\AppData\Local\Temp\articulate\presenter\imgtemp\kCkvZx0j_files\slide0001_image001.png"/>
</p:tagLst>
</file>

<file path=ppt/tags/tag6.xml><?xml version="1.0" encoding="utf-8"?>
<p:tagLst xmlns:a="http://schemas.openxmlformats.org/drawingml/2006/main" xmlns:r="http://schemas.openxmlformats.org/officeDocument/2006/relationships" xmlns:p="http://schemas.openxmlformats.org/presentationml/2006/main">
  <p:tag name="ARTICULATE_SLIDE_PAUSE" val="0"/>
  <p:tag name="ARTICULATE_NAV_LEVEL" val="1"/>
  <p:tag name="ARTICULATE_PLAYLIST_ID" val="-1"/>
  <p:tag name="ARTICULATE_LOCK_SLIDE" val="0"/>
</p:tagLst>
</file>

<file path=ppt/tags/tag7.xml><?xml version="1.0" encoding="utf-8"?>
<p:tagLst xmlns:a="http://schemas.openxmlformats.org/drawingml/2006/main" xmlns:r="http://schemas.openxmlformats.org/officeDocument/2006/relationships" xmlns:p="http://schemas.openxmlformats.org/presentationml/2006/main">
  <p:tag name="ARTICULATE_SLIDE_PAUSE" val="0"/>
  <p:tag name="ARTICULATE_NAV_LEVEL" val="1"/>
  <p:tag name="ARTICULATE_PLAYLIST_ID" val="-1"/>
  <p:tag name="ARTICULATE_LOCK_SLIDE" val="0"/>
</p:tagLst>
</file>

<file path=ppt/tags/tag8.xml><?xml version="1.0" encoding="utf-8"?>
<p:tagLst xmlns:a="http://schemas.openxmlformats.org/drawingml/2006/main" xmlns:r="http://schemas.openxmlformats.org/officeDocument/2006/relationships" xmlns:p="http://schemas.openxmlformats.org/presentationml/2006/main">
  <p:tag name="ARTICULATE_SLIDE_PAUSE" val="0"/>
  <p:tag name="ARTICULATE_NAV_LEVEL" val="1"/>
  <p:tag name="ARTICULATE_PLAYLIST_ID" val="-1"/>
  <p:tag name="ARTICULATE_LOCK_SLIDE" val="0"/>
</p:tagLst>
</file>

<file path=ppt/tags/tag9.xml><?xml version="1.0" encoding="utf-8"?>
<p:tagLst xmlns:a="http://schemas.openxmlformats.org/drawingml/2006/main" xmlns:r="http://schemas.openxmlformats.org/officeDocument/2006/relationships" xmlns:p="http://schemas.openxmlformats.org/presentationml/2006/main">
  <p:tag name="ARTICULATE_SLIDE_PAUSE" val="0"/>
  <p:tag name="ARTICULATE_NAV_LEVEL" val="1"/>
  <p:tag name="ARTICULATE_PLAYLIST_ID" val="-1"/>
  <p:tag name="ARTICULATE_LOCK_SLIDE" val="0"/>
</p:tagLst>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2120</TotalTime>
  <Words>3199</Words>
  <Application>Microsoft Office PowerPoint</Application>
  <PresentationFormat>Widescreen</PresentationFormat>
  <Paragraphs>500</Paragraphs>
  <Slides>32</Slides>
  <Notes>32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32</vt:i4>
      </vt:variant>
    </vt:vector>
  </HeadingPairs>
  <TitlesOfParts>
    <vt:vector size="40" baseType="lpstr">
      <vt:lpstr>Arial</vt:lpstr>
      <vt:lpstr>Calibri</vt:lpstr>
      <vt:lpstr>Cambria</vt:lpstr>
      <vt:lpstr>Times New Roman</vt:lpstr>
      <vt:lpstr>Trebuchet MS</vt:lpstr>
      <vt:lpstr>Wingdings</vt:lpstr>
      <vt:lpstr>Wingdings 3</vt:lpstr>
      <vt:lpstr>Facet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Lion Lesley Spence</dc:creator>
  <cp:lastModifiedBy>Robert Spragg</cp:lastModifiedBy>
  <cp:revision>9</cp:revision>
  <dcterms:created xsi:type="dcterms:W3CDTF">2022-05-09T21:10:57Z</dcterms:created>
  <dcterms:modified xsi:type="dcterms:W3CDTF">2024-05-29T18:08:11Z</dcterms:modified>
</cp:coreProperties>
</file>